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12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1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6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94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25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4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4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8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78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61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7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cptechnologie@orange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95485"/>
              </p:ext>
            </p:extLst>
          </p:nvPr>
        </p:nvGraphicFramePr>
        <p:xfrm>
          <a:off x="5856883" y="116632"/>
          <a:ext cx="3255602" cy="1323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45"/>
                <a:gridCol w="1609657"/>
              </a:tblGrid>
              <a:tr h="26626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FICHE PRODUIT</a:t>
                      </a:r>
                      <a:endParaRPr lang="fr-FR" sz="14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N° 23</a:t>
                      </a:r>
                      <a:endParaRPr lang="fr-FR" sz="14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tx1"/>
                          </a:solidFill>
                        </a:rPr>
                        <a:t>TARIF PRODUIT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</a:rPr>
                        <a:t> EN € HT au départ usine</a:t>
                      </a:r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en l’état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baseline="0" dirty="0" smtClean="0"/>
                        <a:t>révisé et garanti 6 mois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rénové et </a:t>
                      </a:r>
                      <a:r>
                        <a:rPr lang="fr-FR" sz="1100" b="1" smtClean="0"/>
                        <a:t>garanti </a:t>
                      </a:r>
                      <a:r>
                        <a:rPr lang="fr-FR" sz="1100" b="1" smtClean="0"/>
                        <a:t>1 an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41 500 E</a:t>
                      </a:r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00869"/>
              </p:ext>
            </p:extLst>
          </p:nvPr>
        </p:nvGraphicFramePr>
        <p:xfrm>
          <a:off x="27149" y="1556792"/>
          <a:ext cx="9096599" cy="168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1622"/>
                <a:gridCol w="1767438"/>
                <a:gridCol w="945831"/>
                <a:gridCol w="1728192"/>
                <a:gridCol w="864096"/>
                <a:gridCol w="159942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DESCRIPTION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400" b="1" dirty="0" smtClean="0"/>
                        <a:t>CAPSULEUSE VISSEUSE ROTATIVE  5 TETES </a:t>
                      </a:r>
                      <a:endParaRPr lang="fr-F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MARQUE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ZALKIN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CADENCE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6000 à 8000 B/H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SENS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Gauche</a:t>
                      </a:r>
                      <a:r>
                        <a:rPr lang="fr-FR" sz="1200" baseline="0" dirty="0" smtClean="0"/>
                        <a:t> / droite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DESCRIPTIF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200" dirty="0" smtClean="0"/>
                        <a:t>Tête de vissage</a:t>
                      </a:r>
                      <a:r>
                        <a:rPr lang="fr-FR" sz="1200" baseline="0" dirty="0" smtClean="0"/>
                        <a:t> descendante et réglable individuellement</a:t>
                      </a:r>
                    </a:p>
                    <a:p>
                      <a:r>
                        <a:rPr lang="fr-FR" sz="1200" baseline="0" dirty="0" smtClean="0"/>
                        <a:t>Alimentation par goulotte </a:t>
                      </a:r>
                    </a:p>
                    <a:p>
                      <a:r>
                        <a:rPr lang="fr-FR" sz="1200" baseline="0" dirty="0" smtClean="0"/>
                        <a:t>Descente de pose de capsules alu Ø 30 x 60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ETAT DE LA MACHINE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Matériel d’occasion</a:t>
                      </a:r>
                      <a:r>
                        <a:rPr lang="fr-FR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rénové, révisé et garanti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1607" y="204180"/>
            <a:ext cx="22653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JCP TECHNLOGIE</a:t>
            </a:r>
          </a:p>
          <a:p>
            <a:r>
              <a:rPr lang="fr-FR" sz="1000" dirty="0" smtClean="0"/>
              <a:t>215 chemin du moulin de Noirefontaine</a:t>
            </a:r>
          </a:p>
          <a:p>
            <a:r>
              <a:rPr lang="fr-FR" sz="1000" dirty="0" smtClean="0"/>
              <a:t>ZA se Saint Amouze</a:t>
            </a:r>
          </a:p>
          <a:p>
            <a:r>
              <a:rPr lang="fr-FR" sz="1000" dirty="0" smtClean="0"/>
              <a:t>01250 MONTAGNAT</a:t>
            </a:r>
          </a:p>
          <a:p>
            <a:r>
              <a:rPr lang="fr-FR" sz="1000" dirty="0" smtClean="0"/>
              <a:t>Tel : 04 74 45 08 72  -  06 80 75 64 35</a:t>
            </a:r>
          </a:p>
          <a:p>
            <a:r>
              <a:rPr lang="fr-FR" sz="1000" dirty="0" smtClean="0"/>
              <a:t>Email : </a:t>
            </a:r>
            <a:r>
              <a:rPr lang="fr-FR" sz="1000" dirty="0" smtClean="0">
                <a:hlinkClick r:id="rId2"/>
              </a:rPr>
              <a:t>jcptechnologie@orange.fr</a:t>
            </a:r>
            <a:endParaRPr lang="fr-FR" sz="1000" dirty="0" smtClean="0"/>
          </a:p>
          <a:p>
            <a:r>
              <a:rPr lang="fr-FR" sz="1000" dirty="0" smtClean="0"/>
              <a:t>Site : jcp-technologie.fr</a:t>
            </a:r>
            <a:endParaRPr lang="fr-FR" sz="1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1" y="-11264"/>
            <a:ext cx="1393576" cy="138499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53717" y="396540"/>
            <a:ext cx="227818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 smtClean="0"/>
              <a:t>TECHNOLOGIE DU CONDITIONNEMENT </a:t>
            </a:r>
          </a:p>
          <a:p>
            <a:r>
              <a:rPr lang="fr-FR" sz="900" b="1" dirty="0" smtClean="0"/>
              <a:t>ETUDE</a:t>
            </a:r>
          </a:p>
          <a:p>
            <a:r>
              <a:rPr lang="fr-FR" sz="900" b="1" dirty="0" smtClean="0"/>
              <a:t>VENTE </a:t>
            </a:r>
          </a:p>
          <a:p>
            <a:r>
              <a:rPr lang="fr-FR" sz="900" b="1" dirty="0" smtClean="0"/>
              <a:t>REALISATION MATERIEL D’EMBOUTEILLAGE</a:t>
            </a:r>
          </a:p>
          <a:p>
            <a:r>
              <a:rPr lang="fr-FR" sz="900" b="1" dirty="0" smtClean="0"/>
              <a:t>TRANSFERT INDUSTRIEL</a:t>
            </a:r>
            <a:endParaRPr lang="fr-FR" sz="9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05" y="2445271"/>
            <a:ext cx="3312095" cy="44161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2628305" cy="35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0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25" y="1124744"/>
            <a:ext cx="2871750" cy="382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335"/>
            <a:ext cx="2871750" cy="382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4743"/>
            <a:ext cx="2915816" cy="38877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24" y="5473005"/>
            <a:ext cx="1393576" cy="1384995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10857"/>
              </p:ext>
            </p:extLst>
          </p:nvPr>
        </p:nvGraphicFramePr>
        <p:xfrm>
          <a:off x="-1" y="0"/>
          <a:ext cx="6007875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8405"/>
                <a:gridCol w="385947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DESCRIPTION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CAPSULEUSE VISSEUSE ROTATIVE</a:t>
                      </a:r>
                      <a:r>
                        <a:rPr lang="fr-FR" sz="1400" b="1" baseline="0" dirty="0" smtClean="0"/>
                        <a:t> </a:t>
                      </a:r>
                      <a:r>
                        <a:rPr lang="fr-FR" sz="1400" b="1" dirty="0" smtClean="0"/>
                        <a:t>5 TETES 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MARQUE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ZALKIN</a:t>
                      </a:r>
                      <a:endParaRPr lang="fr-FR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4139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128</Words>
  <Application>Microsoft Office PowerPoint</Application>
  <PresentationFormat>Affichage à l'écran (4:3)</PresentationFormat>
  <Paragraphs>37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JCP TECHNOLOGIE</dc:creator>
  <cp:lastModifiedBy>JCP TECHNOLOGIE</cp:lastModifiedBy>
  <cp:revision>21</cp:revision>
  <cp:lastPrinted>2021-03-26T08:34:33Z</cp:lastPrinted>
  <dcterms:created xsi:type="dcterms:W3CDTF">2021-02-25T10:41:05Z</dcterms:created>
  <dcterms:modified xsi:type="dcterms:W3CDTF">2022-06-14T09:52:43Z</dcterms:modified>
</cp:coreProperties>
</file>