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572221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26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 </a:t>
                      </a:r>
                      <a:r>
                        <a:rPr lang="fr-FR" sz="1100" b="1" dirty="0" smtClean="0"/>
                        <a:t>1</a:t>
                      </a:r>
                      <a:r>
                        <a:rPr lang="fr-FR" sz="1100" b="1" baseline="0" dirty="0" smtClean="0"/>
                        <a:t>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4 800 €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037175"/>
              </p:ext>
            </p:extLst>
          </p:nvPr>
        </p:nvGraphicFramePr>
        <p:xfrm>
          <a:off x="27149" y="1556792"/>
          <a:ext cx="9096599" cy="2047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873823"/>
                <a:gridCol w="974909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IMPRIMANTE JET D’ENCRE MARQUAGE DE LOT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DOMINO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 100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baseline="0" dirty="0" smtClean="0">
                          <a:effectLst/>
                          <a:latin typeface="+mn-lt"/>
                          <a:cs typeface="Times New Roman"/>
                        </a:rPr>
                        <a:t>Équipé d’un câble </a:t>
                      </a:r>
                      <a:r>
                        <a:rPr lang="fr-FR" sz="1200" b="1" baseline="0" dirty="0" err="1" smtClean="0">
                          <a:effectLst/>
                          <a:latin typeface="+mn-lt"/>
                          <a:cs typeface="Times New Roman"/>
                        </a:rPr>
                        <a:t>ombilie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cs typeface="Times New Roman"/>
                        </a:rPr>
                        <a:t> blindé de 3m</a:t>
                      </a:r>
                    </a:p>
                    <a:p>
                      <a:r>
                        <a:rPr lang="fr-FR" sz="1200" dirty="0" smtClean="0"/>
                        <a:t>Buse</a:t>
                      </a:r>
                      <a:r>
                        <a:rPr lang="fr-FR" sz="1200" baseline="0" dirty="0" smtClean="0"/>
                        <a:t> 60°</a:t>
                      </a:r>
                    </a:p>
                    <a:p>
                      <a:r>
                        <a:rPr lang="fr-FR" sz="1200" baseline="0" dirty="0" smtClean="0"/>
                        <a:t>CELLULE </a:t>
                      </a:r>
                      <a:r>
                        <a:rPr lang="fr-FR" sz="1200" baseline="0" dirty="0" err="1" smtClean="0"/>
                        <a:t>rc</a:t>
                      </a:r>
                      <a:r>
                        <a:rPr lang="fr-FR" sz="1200" baseline="0" dirty="0" smtClean="0"/>
                        <a:t> 04 REFLEX</a:t>
                      </a:r>
                    </a:p>
                    <a:p>
                      <a:r>
                        <a:rPr lang="fr-FR" sz="1200" baseline="0" dirty="0" smtClean="0"/>
                        <a:t>SUPPORT DE TETE POUR FIXATION AU SOL</a:t>
                      </a:r>
                    </a:p>
                    <a:p>
                      <a:r>
                        <a:rPr lang="fr-FR" sz="1200" baseline="0" dirty="0" smtClean="0"/>
                        <a:t>KIT DE CONSOMMABLE DE DEMARRAGE 767 </a:t>
                      </a:r>
                      <a:r>
                        <a:rPr lang="fr-FR" sz="1200" baseline="0" dirty="0" err="1" smtClean="0"/>
                        <a:t>bk</a:t>
                      </a:r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Machine en très bon état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7" y="3645022"/>
            <a:ext cx="2320121" cy="321297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754" y="2492895"/>
            <a:ext cx="3736613" cy="436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121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21</cp:revision>
  <dcterms:created xsi:type="dcterms:W3CDTF">2021-02-25T10:41:05Z</dcterms:created>
  <dcterms:modified xsi:type="dcterms:W3CDTF">2022-06-14T09:51:12Z</dcterms:modified>
</cp:coreProperties>
</file>