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12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1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94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5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4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8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78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61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7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cptechnologie@orange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09907"/>
              </p:ext>
            </p:extLst>
          </p:nvPr>
        </p:nvGraphicFramePr>
        <p:xfrm>
          <a:off x="5856883" y="260647"/>
          <a:ext cx="3255602" cy="812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45"/>
                <a:gridCol w="1609657"/>
              </a:tblGrid>
              <a:tr h="15722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FICHE PRODUIT</a:t>
                      </a:r>
                      <a:endParaRPr lang="fr-FR" sz="14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N° 47</a:t>
                      </a:r>
                      <a:endParaRPr lang="fr-FR" sz="14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tx1"/>
                          </a:solidFill>
                        </a:rPr>
                        <a:t>TARIF PRODUIT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</a:rPr>
                        <a:t> EN € HT au départ usine</a:t>
                      </a:r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rénové et </a:t>
                      </a:r>
                      <a:r>
                        <a:rPr lang="fr-FR" sz="1100" b="1" smtClean="0"/>
                        <a:t>garanti </a:t>
                      </a:r>
                      <a:r>
                        <a:rPr lang="fr-FR" sz="1100" b="1" smtClean="0"/>
                        <a:t>1 an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8</a:t>
                      </a:r>
                      <a:r>
                        <a:rPr lang="fr-FR" sz="1100" b="1" baseline="0" dirty="0" smtClean="0"/>
                        <a:t> 500 €</a:t>
                      </a:r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519197"/>
              </p:ext>
            </p:extLst>
          </p:nvPr>
        </p:nvGraphicFramePr>
        <p:xfrm>
          <a:off x="27149" y="1556792"/>
          <a:ext cx="9096599" cy="196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1622"/>
                <a:gridCol w="6904977"/>
              </a:tblGrid>
              <a:tr h="28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DESIGNATION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TIREUSE SEMI AUTOMATIQUE 8 BECS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MOM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DESCRIPTIF TECHNIQUE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Tirage sous vide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aseline="0" dirty="0" smtClean="0"/>
                        <a:t>Pompe à vide </a:t>
                      </a:r>
                      <a:r>
                        <a:rPr lang="fr-FR" sz="1200" baseline="0" dirty="0" err="1" smtClean="0"/>
                        <a:t>librifiée</a:t>
                      </a:r>
                      <a:r>
                        <a:rPr lang="fr-FR" sz="1200" baseline="0" dirty="0" smtClean="0"/>
                        <a:t> 0,37 KW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TYPE DE BOUTEILLE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PET ou verre de 30 ml à 500 ml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ETAT DE LA MACHINE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Matériel d’occasion</a:t>
                      </a:r>
                      <a:r>
                        <a:rPr lang="fr-FR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entièrement rénové, </a:t>
                      </a:r>
                    </a:p>
                    <a:p>
                      <a:r>
                        <a:rPr lang="fr-FR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révisé et garanti</a:t>
                      </a:r>
                      <a:endParaRPr lang="fr-F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1607" y="204180"/>
            <a:ext cx="22653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JCP TECHNLOGIE</a:t>
            </a:r>
          </a:p>
          <a:p>
            <a:r>
              <a:rPr lang="fr-FR" sz="1000" dirty="0" smtClean="0"/>
              <a:t>215 chemin du moulin de Noirefontaine</a:t>
            </a:r>
          </a:p>
          <a:p>
            <a:r>
              <a:rPr lang="fr-FR" sz="1000" dirty="0" smtClean="0"/>
              <a:t>ZA se Saint Amouze</a:t>
            </a:r>
          </a:p>
          <a:p>
            <a:r>
              <a:rPr lang="fr-FR" sz="1000" dirty="0" smtClean="0"/>
              <a:t>01250 MONTAGNAT</a:t>
            </a:r>
          </a:p>
          <a:p>
            <a:r>
              <a:rPr lang="fr-FR" sz="1000" dirty="0" smtClean="0"/>
              <a:t>Tel : 04 74 45 08 72  -  06 80 75 64 35</a:t>
            </a:r>
          </a:p>
          <a:p>
            <a:r>
              <a:rPr lang="fr-FR" sz="1000" dirty="0" smtClean="0"/>
              <a:t>Email : </a:t>
            </a:r>
            <a:r>
              <a:rPr lang="fr-FR" sz="1000" dirty="0" smtClean="0">
                <a:hlinkClick r:id="rId2"/>
              </a:rPr>
              <a:t>jcptechnologie@orange.fr</a:t>
            </a:r>
            <a:endParaRPr lang="fr-FR" sz="1000" dirty="0" smtClean="0"/>
          </a:p>
          <a:p>
            <a:r>
              <a:rPr lang="fr-FR" sz="1000" dirty="0" smtClean="0"/>
              <a:t>Site : jcp-technologie.fr</a:t>
            </a:r>
            <a:endParaRPr lang="fr-FR" sz="1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1" y="-11264"/>
            <a:ext cx="1393576" cy="138499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53717" y="396540"/>
            <a:ext cx="22781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 smtClean="0"/>
              <a:t>TECHNOLOGIE DU CONDITIONNEMENT </a:t>
            </a:r>
          </a:p>
          <a:p>
            <a:r>
              <a:rPr lang="fr-FR" sz="900" b="1" dirty="0" smtClean="0"/>
              <a:t>ETUDE</a:t>
            </a:r>
          </a:p>
          <a:p>
            <a:r>
              <a:rPr lang="fr-FR" sz="900" b="1" dirty="0" smtClean="0"/>
              <a:t>VENTE </a:t>
            </a:r>
          </a:p>
          <a:p>
            <a:r>
              <a:rPr lang="fr-FR" sz="900" b="1" dirty="0" smtClean="0"/>
              <a:t>REALISATION MATERIEL D’EMBOUTEILLAGE</a:t>
            </a:r>
          </a:p>
          <a:p>
            <a:r>
              <a:rPr lang="fr-FR" sz="900" b="1" dirty="0" smtClean="0"/>
              <a:t>TRANSFERT INDUSTRIEL</a:t>
            </a:r>
            <a:endParaRPr lang="fr-FR" sz="9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94" y="1534709"/>
            <a:ext cx="3975906" cy="53012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7" b="19506"/>
          <a:stretch/>
        </p:blipFill>
        <p:spPr>
          <a:xfrm>
            <a:off x="620170" y="3645024"/>
            <a:ext cx="3932474" cy="31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0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04070"/>
              </p:ext>
            </p:extLst>
          </p:nvPr>
        </p:nvGraphicFramePr>
        <p:xfrm>
          <a:off x="9947" y="0"/>
          <a:ext cx="4922093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658"/>
                <a:gridCol w="3330435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NOM</a:t>
                      </a:r>
                      <a:r>
                        <a:rPr lang="fr-FR" sz="1200" b="1" baseline="0" dirty="0" smtClean="0"/>
                        <a:t> DE LA MACHINE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TIREUSE</a:t>
                      </a:r>
                      <a:r>
                        <a:rPr lang="fr-FR" sz="1400" b="1" baseline="0" dirty="0" smtClean="0"/>
                        <a:t> SEMI AUTOMATIQUE 8 BECS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MOM</a:t>
                      </a:r>
                      <a:endParaRPr lang="fr-FR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5229687"/>
            <a:ext cx="1619672" cy="16096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707904" cy="49438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8" y="4005344"/>
            <a:ext cx="2139492" cy="285265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2772"/>
            <a:ext cx="2133195" cy="284426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r="15933"/>
          <a:stretch/>
        </p:blipFill>
        <p:spPr>
          <a:xfrm>
            <a:off x="2483768" y="756857"/>
            <a:ext cx="2804811" cy="60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80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118</Words>
  <Application>Microsoft Office PowerPoint</Application>
  <PresentationFormat>Affichage à l'écran (4:3)</PresentationFormat>
  <Paragraphs>33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JCP TECHNOLOGIE</dc:creator>
  <cp:lastModifiedBy>JCP TECHNOLOGIE</cp:lastModifiedBy>
  <cp:revision>18</cp:revision>
  <dcterms:created xsi:type="dcterms:W3CDTF">2021-02-25T10:41:05Z</dcterms:created>
  <dcterms:modified xsi:type="dcterms:W3CDTF">2022-06-14T09:56:41Z</dcterms:modified>
</cp:coreProperties>
</file>