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4630-D04D-4DFE-BBA0-B55B8DBB2DD2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6096-0CEA-424F-BFD9-C368B075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0125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4630-D04D-4DFE-BBA0-B55B8DBB2DD2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6096-0CEA-424F-BFD9-C368B075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81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4630-D04D-4DFE-BBA0-B55B8DBB2DD2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6096-0CEA-424F-BFD9-C368B075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64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4630-D04D-4DFE-BBA0-B55B8DBB2DD2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6096-0CEA-424F-BFD9-C368B075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794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4630-D04D-4DFE-BBA0-B55B8DBB2DD2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6096-0CEA-424F-BFD9-C368B075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8252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4630-D04D-4DFE-BBA0-B55B8DBB2DD2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6096-0CEA-424F-BFD9-C368B075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50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4630-D04D-4DFE-BBA0-B55B8DBB2DD2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6096-0CEA-424F-BFD9-C368B075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4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4630-D04D-4DFE-BBA0-B55B8DBB2DD2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6096-0CEA-424F-BFD9-C368B075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7642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4630-D04D-4DFE-BBA0-B55B8DBB2DD2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6096-0CEA-424F-BFD9-C368B075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8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4630-D04D-4DFE-BBA0-B55B8DBB2DD2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6096-0CEA-424F-BFD9-C368B075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789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4630-D04D-4DFE-BBA0-B55B8DBB2DD2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06096-0CEA-424F-BFD9-C368B075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661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04630-D04D-4DFE-BBA0-B55B8DBB2DD2}" type="datetimeFigureOut">
              <a:rPr lang="fr-FR" smtClean="0"/>
              <a:t>14/06/2022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06096-0CEA-424F-BFD9-C368B07560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07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jcptechnologie@orange.fr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265832"/>
              </p:ext>
            </p:extLst>
          </p:nvPr>
        </p:nvGraphicFramePr>
        <p:xfrm>
          <a:off x="5856883" y="116632"/>
          <a:ext cx="3255602" cy="13233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5945"/>
                <a:gridCol w="1609657"/>
              </a:tblGrid>
              <a:tr h="266260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/>
                        <a:t>FICHE PRODUIT</a:t>
                      </a:r>
                      <a:endParaRPr lang="fr-FR" sz="1400" b="1" dirty="0"/>
                    </a:p>
                  </a:txBody>
                  <a:tcPr marL="87885" marR="87885" marT="43942" marB="43942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N° 15</a:t>
                      </a:r>
                      <a:endParaRPr lang="fr-FR" sz="1400" b="1" dirty="0"/>
                    </a:p>
                  </a:txBody>
                  <a:tcPr marL="87885" marR="87885" marT="43942" marB="43942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16000">
                <a:tc gridSpan="2">
                  <a:txBody>
                    <a:bodyPr/>
                    <a:lstStyle/>
                    <a:p>
                      <a:pPr algn="ctr"/>
                      <a:r>
                        <a:rPr lang="fr-FR" sz="1100" b="1" dirty="0" smtClean="0">
                          <a:solidFill>
                            <a:schemeClr val="tx1"/>
                          </a:solidFill>
                        </a:rPr>
                        <a:t>TARIF PRODUIT</a:t>
                      </a:r>
                      <a:r>
                        <a:rPr lang="fr-FR" sz="1100" b="1" baseline="0" dirty="0" smtClean="0">
                          <a:solidFill>
                            <a:schemeClr val="tx1"/>
                          </a:solidFill>
                        </a:rPr>
                        <a:t> EN € HT au départ usine</a:t>
                      </a:r>
                      <a:endParaRPr lang="fr-FR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L="87885" marR="87885" marT="43942" marB="43942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16000">
                <a:tc>
                  <a:txBody>
                    <a:bodyPr/>
                    <a:lstStyle/>
                    <a:p>
                      <a:pPr algn="r"/>
                      <a:r>
                        <a:rPr lang="fr-FR" sz="1100" b="1" dirty="0" smtClean="0"/>
                        <a:t>en l’état</a:t>
                      </a:r>
                      <a:endParaRPr lang="fr-FR" sz="1100" b="1" dirty="0"/>
                    </a:p>
                  </a:txBody>
                  <a:tcPr marL="87885" marR="87885" marT="43942" marB="43942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b="1" dirty="0"/>
                    </a:p>
                  </a:txBody>
                  <a:tcPr marL="87885" marR="87885" marT="43942" marB="43942" anchor="ctr"/>
                </a:tc>
              </a:tr>
              <a:tr h="216000">
                <a:tc>
                  <a:txBody>
                    <a:bodyPr/>
                    <a:lstStyle/>
                    <a:p>
                      <a:pPr algn="r"/>
                      <a:r>
                        <a:rPr lang="fr-FR" sz="1100" b="1" baseline="0" dirty="0" smtClean="0"/>
                        <a:t>révisé et garanti 6 mois</a:t>
                      </a:r>
                      <a:endParaRPr lang="fr-FR" sz="1100" b="1" dirty="0"/>
                    </a:p>
                  </a:txBody>
                  <a:tcPr marL="87885" marR="87885" marT="43942" marB="43942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100" b="1" dirty="0"/>
                    </a:p>
                  </a:txBody>
                  <a:tcPr marL="87885" marR="87885" marT="43942" marB="43942" anchor="ctr"/>
                </a:tc>
              </a:tr>
              <a:tr h="216000">
                <a:tc>
                  <a:txBody>
                    <a:bodyPr/>
                    <a:lstStyle/>
                    <a:p>
                      <a:pPr algn="r"/>
                      <a:r>
                        <a:rPr lang="fr-FR" sz="1100" b="1" dirty="0" smtClean="0"/>
                        <a:t>rénové et </a:t>
                      </a:r>
                      <a:r>
                        <a:rPr lang="fr-FR" sz="1100" b="1" smtClean="0"/>
                        <a:t>garanti </a:t>
                      </a:r>
                      <a:r>
                        <a:rPr lang="fr-FR" sz="1100" b="1" smtClean="0"/>
                        <a:t>1 an</a:t>
                      </a:r>
                      <a:endParaRPr lang="fr-FR" sz="1100" b="1" dirty="0"/>
                    </a:p>
                  </a:txBody>
                  <a:tcPr marL="87885" marR="87885" marT="43942" marB="43942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100" b="1" dirty="0" smtClean="0"/>
                        <a:t>13 200 €</a:t>
                      </a:r>
                      <a:endParaRPr lang="fr-FR" sz="1100" b="1" dirty="0"/>
                    </a:p>
                  </a:txBody>
                  <a:tcPr marL="87885" marR="87885" marT="43942" marB="43942" anchor="ctr"/>
                </a:tc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666841"/>
              </p:ext>
            </p:extLst>
          </p:nvPr>
        </p:nvGraphicFramePr>
        <p:xfrm>
          <a:off x="27149" y="1556792"/>
          <a:ext cx="9096599" cy="3611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1622"/>
                <a:gridCol w="1767438"/>
                <a:gridCol w="1017839"/>
                <a:gridCol w="1479448"/>
                <a:gridCol w="1040832"/>
                <a:gridCol w="1599420"/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DESCRIPTION</a:t>
                      </a:r>
                      <a:endParaRPr lang="fr-FR" sz="12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r>
                        <a:rPr lang="fr-FR" sz="1400" b="1" dirty="0" smtClean="0"/>
                        <a:t>CAPSULEUSE MONOTETE AUTO GLORIA CAPSULES Ø 29</a:t>
                      </a:r>
                      <a:endParaRPr lang="fr-FR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MARQUE</a:t>
                      </a:r>
                      <a:endParaRPr lang="fr-FR" sz="12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BERTOLASO</a:t>
                      </a:r>
                      <a:endParaRPr lang="fr-FR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TYPE</a:t>
                      </a:r>
                      <a:endParaRPr lang="fr-FR" sz="12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GLORIA 108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ANNEE</a:t>
                      </a:r>
                      <a:endParaRPr lang="fr-FR" sz="12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1989</a:t>
                      </a:r>
                      <a:endParaRPr lang="fr-FR" sz="12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CADENCE</a:t>
                      </a:r>
                      <a:endParaRPr lang="fr-FR" sz="12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1500 B/H</a:t>
                      </a:r>
                    </a:p>
                    <a:p>
                      <a:r>
                        <a:rPr lang="fr-FR" sz="1200" baseline="0" dirty="0" smtClean="0"/>
                        <a:t>2000 B/H MAXI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/>
                        <a:t>CAPSULES</a:t>
                      </a:r>
                      <a:endParaRPr lang="fr-FR" sz="12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Couronne Ø 29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b="1" dirty="0" smtClean="0"/>
                        <a:t>METHODE</a:t>
                      </a:r>
                      <a:endParaRPr lang="fr-FR" sz="12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CHAMPENOISE</a:t>
                      </a:r>
                      <a:endParaRPr lang="fr-FR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 smtClean="0"/>
                        <a:t>FORMAT DE BOUTEILLES</a:t>
                      </a:r>
                      <a:endParaRPr lang="fr-FR" sz="1200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r>
                        <a:rPr lang="fr-FR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VERRE 75cl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DESCRIPTIF TECHNIQUE</a:t>
                      </a:r>
                      <a:endParaRPr lang="fr-FR" sz="12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200" dirty="0" smtClean="0"/>
                        <a:t>Equipée de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baseline="0" dirty="0" smtClean="0"/>
                        <a:t>1 distributeur rotatif de capsules avec 1 descente et 1 tête de capsulage mobile couronne Ø 29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baseline="0" dirty="0" smtClean="0"/>
                        <a:t>1 trémie capsules en acier inox capacité 1500 capsules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baseline="0" dirty="0" smtClean="0"/>
                        <a:t>1 monte et baisse manuelle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baseline="0" dirty="0" smtClean="0"/>
                        <a:t>1 variateur de vitesse manuel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baseline="0" dirty="0" smtClean="0"/>
                        <a:t>1 armoire électrique 220 / 380 V , basse tension 24 V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1200" baseline="0" dirty="0" smtClean="0"/>
                        <a:t>1 protection de sécurité et asservissement</a:t>
                      </a:r>
                    </a:p>
                    <a:p>
                      <a:pPr marL="171450" indent="-171450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fr-FR" sz="1200" baseline="0" dirty="0" smtClean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ETAT DE LA MACHINE</a:t>
                      </a:r>
                      <a:endParaRPr lang="fr-FR" sz="12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r>
                        <a:rPr lang="fr-FR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Matériel d’occasion</a:t>
                      </a:r>
                      <a:r>
                        <a:rPr lang="fr-FR" sz="12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rénové, révisé et garanti</a:t>
                      </a:r>
                      <a:endParaRPr lang="fr-FR" sz="12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41607" y="204180"/>
            <a:ext cx="226536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/>
              <a:t>JCP TECHNLOGIE</a:t>
            </a:r>
          </a:p>
          <a:p>
            <a:r>
              <a:rPr lang="fr-FR" sz="1000" dirty="0" smtClean="0"/>
              <a:t>215 chemin du moulin de Noirefontaine</a:t>
            </a:r>
          </a:p>
          <a:p>
            <a:r>
              <a:rPr lang="fr-FR" sz="1000" dirty="0" smtClean="0"/>
              <a:t>ZA se Saint Amouze</a:t>
            </a:r>
          </a:p>
          <a:p>
            <a:r>
              <a:rPr lang="fr-FR" sz="1000" dirty="0" smtClean="0"/>
              <a:t>01250 MONTAGNAT</a:t>
            </a:r>
          </a:p>
          <a:p>
            <a:r>
              <a:rPr lang="fr-FR" sz="1000" dirty="0" smtClean="0"/>
              <a:t>Tel : 04 74 45 08 72  -  06 80 75 64 35</a:t>
            </a:r>
          </a:p>
          <a:p>
            <a:r>
              <a:rPr lang="fr-FR" sz="1000" dirty="0" smtClean="0"/>
              <a:t>Email : </a:t>
            </a:r>
            <a:r>
              <a:rPr lang="fr-FR" sz="1000" dirty="0" smtClean="0">
                <a:hlinkClick r:id="rId2"/>
              </a:rPr>
              <a:t>jcptechnologie@orange.fr</a:t>
            </a:r>
            <a:endParaRPr lang="fr-FR" sz="1000" dirty="0" smtClean="0"/>
          </a:p>
          <a:p>
            <a:r>
              <a:rPr lang="fr-FR" sz="1000" dirty="0" smtClean="0"/>
              <a:t>Site : jcp-technologie.fr</a:t>
            </a:r>
            <a:endParaRPr lang="fr-FR" sz="10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141" y="-11264"/>
            <a:ext cx="1393576" cy="138499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553717" y="396540"/>
            <a:ext cx="227818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="1" dirty="0" smtClean="0"/>
              <a:t>TECHNOLOGIE DU CONDITIONNEMENT </a:t>
            </a:r>
          </a:p>
          <a:p>
            <a:r>
              <a:rPr lang="fr-FR" sz="900" b="1" dirty="0" smtClean="0"/>
              <a:t>ETUDE</a:t>
            </a:r>
          </a:p>
          <a:p>
            <a:r>
              <a:rPr lang="fr-FR" sz="900" b="1" dirty="0" smtClean="0"/>
              <a:t>VENTE </a:t>
            </a:r>
          </a:p>
          <a:p>
            <a:r>
              <a:rPr lang="fr-FR" sz="900" b="1" dirty="0" smtClean="0"/>
              <a:t>REALISATION MATERIEL D’EMBOUTEILLAGE</a:t>
            </a:r>
          </a:p>
          <a:p>
            <a:r>
              <a:rPr lang="fr-FR" sz="900" b="1" dirty="0" smtClean="0"/>
              <a:t>TRANSFERT INDUSTRIEL</a:t>
            </a:r>
            <a:endParaRPr lang="fr-FR" sz="900" b="1" dirty="0"/>
          </a:p>
        </p:txBody>
      </p:sp>
    </p:spTree>
    <p:extLst>
      <p:ext uri="{BB962C8B-B14F-4D97-AF65-F5344CB8AC3E}">
        <p14:creationId xmlns:p14="http://schemas.microsoft.com/office/powerpoint/2010/main" val="3013802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938372"/>
              </p:ext>
            </p:extLst>
          </p:nvPr>
        </p:nvGraphicFramePr>
        <p:xfrm>
          <a:off x="9947" y="0"/>
          <a:ext cx="6002213" cy="675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0936"/>
                <a:gridCol w="4061277"/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NOM</a:t>
                      </a:r>
                      <a:r>
                        <a:rPr lang="fr-FR" sz="1200" b="1" baseline="0" dirty="0" smtClean="0"/>
                        <a:t> DE LA MACHINE</a:t>
                      </a:r>
                      <a:endParaRPr lang="fr-FR" sz="12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CAPSULEUSE AUTO MONOTETE couronne Ø 29</a:t>
                      </a:r>
                      <a:endParaRPr lang="fr-FR" sz="1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MARQUE</a:t>
                      </a:r>
                      <a:endParaRPr lang="fr-FR" sz="12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BERTOLASO type GLORIA 108</a:t>
                      </a:r>
                      <a:endParaRPr lang="fr-FR" sz="14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9" y="5229687"/>
            <a:ext cx="1619672" cy="160969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0508"/>
            <a:ext cx="2727452" cy="363660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05064"/>
            <a:ext cx="2153825" cy="287176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86" y="0"/>
            <a:ext cx="2913981" cy="3885308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800508"/>
            <a:ext cx="2313600" cy="3084799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 rot="20718348">
            <a:off x="676542" y="4702283"/>
            <a:ext cx="41018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 smtClean="0"/>
              <a:t>Après travaux de rénovation dans notre atelier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1578578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245673"/>
              </p:ext>
            </p:extLst>
          </p:nvPr>
        </p:nvGraphicFramePr>
        <p:xfrm>
          <a:off x="9947" y="0"/>
          <a:ext cx="6002213" cy="675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40936"/>
                <a:gridCol w="4061277"/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NOM</a:t>
                      </a:r>
                      <a:r>
                        <a:rPr lang="fr-FR" sz="1200" b="1" baseline="0" dirty="0" smtClean="0"/>
                        <a:t> DE LA MACHINE</a:t>
                      </a:r>
                      <a:endParaRPr lang="fr-FR" sz="12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CAPSULEUSE AUTO MONOTETE couronne Ø 29</a:t>
                      </a:r>
                      <a:endParaRPr lang="fr-FR" sz="14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 smtClean="0"/>
                        <a:t>MARQUE</a:t>
                      </a:r>
                      <a:endParaRPr lang="fr-FR" sz="1200" b="1" dirty="0"/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dirty="0" smtClean="0"/>
                        <a:t>BERTOLASO type GLORIA 108</a:t>
                      </a:r>
                      <a:endParaRPr lang="fr-FR" sz="14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9" y="5229687"/>
            <a:ext cx="1619672" cy="1609698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692697"/>
            <a:ext cx="2249567" cy="2999422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96" y="692697"/>
            <a:ext cx="2250554" cy="300073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2249567" cy="299942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255" y="4220475"/>
            <a:ext cx="1978144" cy="263752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0475"/>
            <a:ext cx="3491880" cy="261891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7093091" y="706175"/>
            <a:ext cx="20509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 smtClean="0"/>
              <a:t>Avant</a:t>
            </a:r>
          </a:p>
          <a:p>
            <a:r>
              <a:rPr lang="fr-FR" sz="3000" dirty="0" smtClean="0"/>
              <a:t>Travaux</a:t>
            </a:r>
          </a:p>
          <a:p>
            <a:r>
              <a:rPr lang="fr-FR" sz="3000" dirty="0" smtClean="0"/>
              <a:t>De</a:t>
            </a:r>
          </a:p>
          <a:p>
            <a:r>
              <a:rPr lang="fr-FR" sz="3000" dirty="0" smtClean="0"/>
              <a:t>rénovation</a:t>
            </a:r>
            <a:endParaRPr lang="fr-FR" sz="3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5650399" y="4329601"/>
            <a:ext cx="205091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 smtClean="0"/>
              <a:t>Armoire électrique rénovée aux normes actuelles</a:t>
            </a:r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25104977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219</Words>
  <Application>Microsoft Office PowerPoint</Application>
  <PresentationFormat>Affichage à l'écran (4:3)</PresentationFormat>
  <Paragraphs>61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JCP TECHNOLOGIE</dc:creator>
  <cp:lastModifiedBy>JCP TECHNOLOGIE</cp:lastModifiedBy>
  <cp:revision>26</cp:revision>
  <cp:lastPrinted>2021-03-24T09:23:49Z</cp:lastPrinted>
  <dcterms:created xsi:type="dcterms:W3CDTF">2021-02-25T10:41:05Z</dcterms:created>
  <dcterms:modified xsi:type="dcterms:W3CDTF">2022-06-14T09:55:29Z</dcterms:modified>
</cp:coreProperties>
</file>