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24/05/2022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24/05/2022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24/05/2022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24/05/2022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24/05/2022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24/05/2022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24/05/2022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24/05/2022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24/05/2022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24/05/2022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24/05/2022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24/05/2022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388221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16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49 500 €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186104"/>
              </p:ext>
            </p:extLst>
          </p:nvPr>
        </p:nvGraphicFramePr>
        <p:xfrm>
          <a:off x="27149" y="1556792"/>
          <a:ext cx="9096599" cy="287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1017839"/>
                <a:gridCol w="830893"/>
                <a:gridCol w="856835"/>
                <a:gridCol w="2431972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CAPSULEUSE AUTOMATIQUE POUR BIDONS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ZALKIN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TM 200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Rénovation à neuf : 2019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CADENCE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400 bidons / H en 10 l </a:t>
                      </a:r>
                    </a:p>
                    <a:p>
                      <a:r>
                        <a:rPr lang="fr-FR" sz="1200" dirty="0" smtClean="0"/>
                        <a:t>et 600 bidons / h en 5 l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SENS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fr-FR" sz="1200" dirty="0" smtClean="0"/>
                        <a:t>Gauche</a:t>
                      </a:r>
                      <a:r>
                        <a:rPr lang="fr-FR" sz="1200" baseline="0" dirty="0" smtClean="0"/>
                        <a:t> / Droite</a:t>
                      </a:r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DESCRIPTIF TECHNIQUE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200" dirty="0" smtClean="0"/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 smtClean="0"/>
                        <a:t>Equipée</a:t>
                      </a:r>
                      <a:r>
                        <a:rPr lang="fr-FR" sz="1200" baseline="0" dirty="0" smtClean="0"/>
                        <a:t> de :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baseline="0" dirty="0" smtClean="0"/>
                        <a:t>1 distributeur automatique ZALKIN universel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baseline="0" dirty="0" smtClean="0"/>
                        <a:t>1 tête de capsulage spécial magnétique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fr-FR" sz="1200" baseline="0" dirty="0" smtClean="0"/>
                        <a:t>                pour un type de capsules Ø 45     H : 26 mm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fr-FR" sz="1200" baseline="0" dirty="0" smtClean="0"/>
                        <a:t>Passage de bidons PEE 5l et 10 l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endParaRPr lang="fr-FR" sz="1200" baseline="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ETAT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Matériel d’occasion</a:t>
                      </a:r>
                      <a:r>
                        <a:rPr lang="fr-FR" sz="12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rénové, révisé et garanti</a:t>
                      </a:r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267" y="4565171"/>
            <a:ext cx="1719622" cy="229282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2778226"/>
            <a:ext cx="3059832" cy="407977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78" y="4565171"/>
            <a:ext cx="1719622" cy="2292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154</Words>
  <Application>Microsoft Office PowerPoint</Application>
  <PresentationFormat>Affichage à l'écran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22</cp:revision>
  <cp:lastPrinted>2022-05-24T06:38:28Z</cp:lastPrinted>
  <dcterms:created xsi:type="dcterms:W3CDTF">2021-02-25T10:41:05Z</dcterms:created>
  <dcterms:modified xsi:type="dcterms:W3CDTF">2022-05-24T06:38:55Z</dcterms:modified>
</cp:coreProperties>
</file>