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5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4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hyperlink" Target="mailto:jcptechnologie@orange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91984"/>
              </p:ext>
            </p:extLst>
          </p:nvPr>
        </p:nvGraphicFramePr>
        <p:xfrm>
          <a:off x="5856883" y="116632"/>
          <a:ext cx="3255602" cy="132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45"/>
                <a:gridCol w="1609657"/>
              </a:tblGrid>
              <a:tr h="26626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FICHE PRODUIT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N° 17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tx1"/>
                          </a:solidFill>
                        </a:rPr>
                        <a:t>TARIF PRODUIT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 EN € HT au départ usine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en l’état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baseline="0" dirty="0" smtClean="0"/>
                        <a:t>révisé et garanti 6 mois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rénové et </a:t>
                      </a:r>
                      <a:r>
                        <a:rPr lang="fr-FR" sz="1100" b="1" smtClean="0"/>
                        <a:t>garanti </a:t>
                      </a:r>
                      <a:r>
                        <a:rPr lang="fr-FR" sz="1100" b="1" smtClean="0"/>
                        <a:t>1 an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32 800 €</a:t>
                      </a:r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40985"/>
              </p:ext>
            </p:extLst>
          </p:nvPr>
        </p:nvGraphicFramePr>
        <p:xfrm>
          <a:off x="27149" y="1556792"/>
          <a:ext cx="9096599" cy="186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622"/>
                <a:gridCol w="1767438"/>
                <a:gridCol w="873823"/>
                <a:gridCol w="1296144"/>
                <a:gridCol w="792088"/>
                <a:gridCol w="2175484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DESCRIPTION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400" b="1" dirty="0" smtClean="0"/>
                        <a:t>CAPSULEUSE MONOTETE LINEAIRE       POUR BOUCHONS</a:t>
                      </a:r>
                      <a:r>
                        <a:rPr lang="fr-FR" sz="1400" b="1" baseline="0" dirty="0" smtClean="0"/>
                        <a:t> SPRAY</a:t>
                      </a:r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KUGLER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CADENCE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1000 – 1500 B/H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ANNEE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REFAITE</a:t>
                      </a:r>
                      <a:r>
                        <a:rPr lang="fr-FR" sz="1200" baseline="0" dirty="0" smtClean="0"/>
                        <a:t> A NEUF EN 2019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DESCRIPTIF TECHNIQUE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200" dirty="0" smtClean="0"/>
                        <a:t>Cadence : 1000/1500 B/H</a:t>
                      </a:r>
                    </a:p>
                    <a:p>
                      <a:r>
                        <a:rPr lang="fr-FR" sz="1200" dirty="0" smtClean="0"/>
                        <a:t>Bouchon de spray préfiltés diamètre adaptable</a:t>
                      </a:r>
                    </a:p>
                    <a:p>
                      <a:r>
                        <a:rPr lang="fr-FR" sz="1200" dirty="0" smtClean="0"/>
                        <a:t>équipée d'une armoire électrique de commande avec automate programmable</a:t>
                      </a:r>
                    </a:p>
                    <a:p>
                      <a:r>
                        <a:rPr lang="fr-FR" sz="1200" b="1" dirty="0" smtClean="0"/>
                        <a:t>OPTION :</a:t>
                      </a:r>
                      <a:endParaRPr lang="fr-FR" sz="1200" dirty="0" smtClean="0"/>
                    </a:p>
                    <a:p>
                      <a:r>
                        <a:rPr lang="fr-FR" sz="1200" b="1" dirty="0" smtClean="0"/>
                        <a:t>Un distributeur automatique de bouchons spray adaptable selon type de bouchon : 3850 €</a:t>
                      </a:r>
                      <a:endParaRPr lang="fr-FR" sz="1200" dirty="0" smtClean="0"/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fr-FR" sz="12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607" y="204180"/>
            <a:ext cx="22653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JCP TECHNLOGIE</a:t>
            </a:r>
          </a:p>
          <a:p>
            <a:r>
              <a:rPr lang="fr-FR" sz="1000" dirty="0" smtClean="0"/>
              <a:t>215 chemin du moulin de Noirefontaine</a:t>
            </a:r>
          </a:p>
          <a:p>
            <a:r>
              <a:rPr lang="fr-FR" sz="1000" dirty="0" smtClean="0"/>
              <a:t>ZA se Saint Amouze</a:t>
            </a:r>
          </a:p>
          <a:p>
            <a:r>
              <a:rPr lang="fr-FR" sz="1000" dirty="0" smtClean="0"/>
              <a:t>01250 MONTAGNAT</a:t>
            </a:r>
          </a:p>
          <a:p>
            <a:r>
              <a:rPr lang="fr-FR" sz="1000" dirty="0" smtClean="0"/>
              <a:t>Tel : 04 74 45 08 72  -  06 80 75 64 35</a:t>
            </a:r>
          </a:p>
          <a:p>
            <a:r>
              <a:rPr lang="fr-FR" sz="1000" dirty="0" smtClean="0"/>
              <a:t>Email : </a:t>
            </a:r>
            <a:r>
              <a:rPr lang="fr-FR" sz="1000" dirty="0" smtClean="0">
                <a:hlinkClick r:id="rId2"/>
              </a:rPr>
              <a:t>jcptechnologie@orange.fr</a:t>
            </a:r>
            <a:endParaRPr lang="fr-FR" sz="1000" dirty="0" smtClean="0"/>
          </a:p>
          <a:p>
            <a:r>
              <a:rPr lang="fr-FR" sz="1000" dirty="0" smtClean="0"/>
              <a:t>Site : jcp-technologie.fr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1" y="-11264"/>
            <a:ext cx="1393576" cy="13849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53717" y="396540"/>
            <a:ext cx="22781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/>
              <a:t>TECHNOLOGIE DU CONDITIONNEMENT </a:t>
            </a:r>
          </a:p>
          <a:p>
            <a:r>
              <a:rPr lang="fr-FR" sz="900" b="1" dirty="0" smtClean="0"/>
              <a:t>ETUDE</a:t>
            </a:r>
          </a:p>
          <a:p>
            <a:r>
              <a:rPr lang="fr-FR" sz="900" b="1" dirty="0" smtClean="0"/>
              <a:t>VENTE </a:t>
            </a:r>
          </a:p>
          <a:p>
            <a:r>
              <a:rPr lang="fr-FR" sz="900" b="1" dirty="0" smtClean="0"/>
              <a:t>REALISATION MATERIEL D’EMBOUTEILLAGE</a:t>
            </a:r>
          </a:p>
          <a:p>
            <a:r>
              <a:rPr lang="fr-FR" sz="900" b="1" dirty="0" smtClean="0"/>
              <a:t>TRANSFERT INDUSTRIEL</a:t>
            </a:r>
            <a:endParaRPr lang="fr-FR" sz="9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97880"/>
            <a:ext cx="2520090" cy="33601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1" y="4240657"/>
            <a:ext cx="1963007" cy="2617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4218383"/>
            <a:ext cx="1979713" cy="26396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5106"/>
            <a:ext cx="1982170" cy="26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9715"/>
              </p:ext>
            </p:extLst>
          </p:nvPr>
        </p:nvGraphicFramePr>
        <p:xfrm>
          <a:off x="9947" y="0"/>
          <a:ext cx="600221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936"/>
                <a:gridCol w="4061277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NOM</a:t>
                      </a:r>
                      <a:r>
                        <a:rPr lang="fr-FR" sz="1200" b="1" baseline="0" dirty="0" smtClean="0"/>
                        <a:t>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REMPLISSEUSE</a:t>
                      </a:r>
                      <a:r>
                        <a:rPr lang="fr-FR" sz="1400" b="1" baseline="0" dirty="0" smtClean="0"/>
                        <a:t> DOSEUSE VOLUMETRIQUE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NOVA type MK 2</a:t>
                      </a:r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5229687"/>
            <a:ext cx="1619672" cy="16096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71452"/>
            <a:ext cx="2939752" cy="19679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0067"/>
            <a:ext cx="2939752" cy="19679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4205"/>
            <a:ext cx="2939752" cy="19679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206"/>
            <a:ext cx="2939752" cy="19679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36712"/>
            <a:ext cx="2939752" cy="19679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836712"/>
            <a:ext cx="2843809" cy="42481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2939752" cy="19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8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113</Words>
  <Application>Microsoft Office PowerPoint</Application>
  <PresentationFormat>Affichage à l'écran 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JCP TECHNOLOGIE</dc:creator>
  <cp:lastModifiedBy>JCP TECHNOLOGIE</cp:lastModifiedBy>
  <cp:revision>19</cp:revision>
  <dcterms:created xsi:type="dcterms:W3CDTF">2021-02-25T10:41:05Z</dcterms:created>
  <dcterms:modified xsi:type="dcterms:W3CDTF">2022-06-14T09:55:41Z</dcterms:modified>
</cp:coreProperties>
</file>