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012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812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649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7948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25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50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4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764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8789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61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04630-D04D-4DFE-BBA0-B55B8DBB2DD2}" type="datetimeFigureOut">
              <a:rPr lang="fr-FR" smtClean="0"/>
              <a:t>14/06/2022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06096-0CEA-424F-BFD9-C368B07560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7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cptechnologie@orange.fr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70418"/>
              </p:ext>
            </p:extLst>
          </p:nvPr>
        </p:nvGraphicFramePr>
        <p:xfrm>
          <a:off x="5856883" y="116632"/>
          <a:ext cx="3255602" cy="13233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45945"/>
                <a:gridCol w="1609657"/>
              </a:tblGrid>
              <a:tr h="26626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 smtClean="0"/>
                        <a:t>FICHE PRODUIT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N° 27</a:t>
                      </a:r>
                      <a:endParaRPr lang="fr-FR" sz="14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16000">
                <a:tc gridSpan="2">
                  <a:txBody>
                    <a:bodyPr/>
                    <a:lstStyle/>
                    <a:p>
                      <a:pPr algn="ctr"/>
                      <a:r>
                        <a:rPr lang="fr-FR" sz="1100" b="1" dirty="0" smtClean="0">
                          <a:solidFill>
                            <a:schemeClr val="tx1"/>
                          </a:solidFill>
                        </a:rPr>
                        <a:t>TARIF PRODUIT</a:t>
                      </a:r>
                      <a:r>
                        <a:rPr lang="fr-FR" sz="1100" b="1" baseline="0" dirty="0" smtClean="0">
                          <a:solidFill>
                            <a:schemeClr val="tx1"/>
                          </a:solidFill>
                        </a:rPr>
                        <a:t> EN € HT au départ usine</a:t>
                      </a:r>
                      <a:endParaRPr lang="fr-FR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en l’état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baseline="0" dirty="0" smtClean="0"/>
                        <a:t>révisé et garanti 6 mois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  <a:tr h="216000">
                <a:tc>
                  <a:txBody>
                    <a:bodyPr/>
                    <a:lstStyle/>
                    <a:p>
                      <a:pPr algn="r"/>
                      <a:r>
                        <a:rPr lang="fr-FR" sz="1100" b="1" dirty="0" smtClean="0"/>
                        <a:t>rénové et garanti 1 an</a:t>
                      </a:r>
                      <a:endParaRPr lang="fr-FR" sz="1100" b="1" dirty="0"/>
                    </a:p>
                  </a:txBody>
                  <a:tcPr marL="87885" marR="87885" marT="43942" marB="43942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100" b="1" dirty="0" smtClean="0"/>
                        <a:t>11 </a:t>
                      </a:r>
                      <a:r>
                        <a:rPr lang="fr-FR" sz="1100" b="1" smtClean="0"/>
                        <a:t>000 €</a:t>
                      </a:r>
                      <a:endParaRPr lang="fr-FR" sz="1100" b="1" dirty="0"/>
                    </a:p>
                  </a:txBody>
                  <a:tcPr marL="87885" marR="87885" marT="43942" marB="43942" anchor="ctr"/>
                </a:tc>
              </a:tr>
            </a:tbl>
          </a:graphicData>
        </a:graphic>
      </p:graphicFrame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7054790"/>
              </p:ext>
            </p:extLst>
          </p:nvPr>
        </p:nvGraphicFramePr>
        <p:xfrm>
          <a:off x="27149" y="1556792"/>
          <a:ext cx="9096599" cy="2687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1622"/>
                <a:gridCol w="1767438"/>
                <a:gridCol w="945831"/>
                <a:gridCol w="1551456"/>
                <a:gridCol w="1040832"/>
                <a:gridCol w="1599420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400" b="1" smtClean="0"/>
                        <a:t>FARDELEUSE AUTOMATIQUE </a:t>
                      </a:r>
                      <a:r>
                        <a:rPr lang="fr-FR" sz="1400" b="1" dirty="0" smtClean="0"/>
                        <a:t>TERMOPACK</a:t>
                      </a:r>
                      <a:endParaRPr lang="fr-FR" sz="14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TERMOPACK</a:t>
                      </a:r>
                      <a:endParaRPr lang="fr-FR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TYPE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AM 60 AZ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ANNEE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2009</a:t>
                      </a:r>
                      <a:endParaRPr lang="fr-FR" sz="12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CADENCE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12 – 18 fardeaux</a:t>
                      </a:r>
                      <a:r>
                        <a:rPr lang="fr-FR" sz="1200" baseline="0" dirty="0" smtClean="0"/>
                        <a:t> / minute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PUISSANCE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12 kW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b="1" dirty="0" smtClean="0"/>
                        <a:t>VOLTAGE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380 V</a:t>
                      </a:r>
                      <a:endParaRPr lang="fr-FR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DESCRIPTIF DE LA MACHINE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fr-F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Matériel d’occasion</a:t>
                      </a:r>
                      <a:r>
                        <a:rPr lang="fr-FR" sz="1200" b="1" baseline="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 rénové, révisé et garanti</a:t>
                      </a:r>
                    </a:p>
                    <a:p>
                      <a:endParaRPr lang="fr-FR" sz="12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FARDELEUSE AUTOMATIQUE entrée 90° </a:t>
                      </a: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Dimensions maxi fardeau</a:t>
                      </a: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Longueur : 450 m/m</a:t>
                      </a: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largeur : 450 m/m</a:t>
                      </a:r>
                    </a:p>
                    <a:p>
                      <a:r>
                        <a:rPr lang="fr-F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Hauteur : 300 m/m </a:t>
                      </a:r>
                    </a:p>
                    <a:p>
                      <a:endParaRPr lang="fr-FR" sz="12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41607" y="204180"/>
            <a:ext cx="2265364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smtClean="0"/>
              <a:t>JCP TECHNLOGIE</a:t>
            </a:r>
          </a:p>
          <a:p>
            <a:r>
              <a:rPr lang="fr-FR" sz="1000" dirty="0" smtClean="0"/>
              <a:t>215 chemin du moulin de Noirefontaine</a:t>
            </a:r>
          </a:p>
          <a:p>
            <a:r>
              <a:rPr lang="fr-FR" sz="1000" dirty="0" smtClean="0"/>
              <a:t>ZA se Saint Amouze</a:t>
            </a:r>
          </a:p>
          <a:p>
            <a:r>
              <a:rPr lang="fr-FR" sz="1000" dirty="0" smtClean="0"/>
              <a:t>01250 MONTAGNAT</a:t>
            </a:r>
          </a:p>
          <a:p>
            <a:r>
              <a:rPr lang="fr-FR" sz="1000" dirty="0" smtClean="0"/>
              <a:t>Tel : 04 74 45 08 72  -  06 80 75 64 35</a:t>
            </a:r>
          </a:p>
          <a:p>
            <a:r>
              <a:rPr lang="fr-FR" sz="1000" dirty="0" smtClean="0"/>
              <a:t>Email : </a:t>
            </a:r>
            <a:r>
              <a:rPr lang="fr-FR" sz="1000" dirty="0" smtClean="0">
                <a:hlinkClick r:id="rId2"/>
              </a:rPr>
              <a:t>jcptechnologie@orange.fr</a:t>
            </a:r>
            <a:endParaRPr lang="fr-FR" sz="1000" dirty="0" smtClean="0"/>
          </a:p>
          <a:p>
            <a:r>
              <a:rPr lang="fr-FR" sz="1000" dirty="0" smtClean="0"/>
              <a:t>Site : jcp-technologie.fr</a:t>
            </a:r>
            <a:endParaRPr lang="fr-FR" sz="1000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141" y="-11264"/>
            <a:ext cx="1393576" cy="1384995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3553717" y="396540"/>
            <a:ext cx="227818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900" b="1" dirty="0" smtClean="0"/>
              <a:t>TECHNOLOGIE DU CONDITIONNEMENT </a:t>
            </a:r>
          </a:p>
          <a:p>
            <a:r>
              <a:rPr lang="fr-FR" sz="900" b="1" dirty="0" smtClean="0"/>
              <a:t>ETUDE</a:t>
            </a:r>
          </a:p>
          <a:p>
            <a:r>
              <a:rPr lang="fr-FR" sz="900" b="1" dirty="0" smtClean="0"/>
              <a:t>VENTE </a:t>
            </a:r>
          </a:p>
          <a:p>
            <a:r>
              <a:rPr lang="fr-FR" sz="900" b="1" dirty="0" smtClean="0"/>
              <a:t>REALISATION MATERIEL D’EMBOUTEILLAGE</a:t>
            </a:r>
          </a:p>
          <a:p>
            <a:r>
              <a:rPr lang="fr-FR" sz="900" b="1" dirty="0" smtClean="0"/>
              <a:t>TRANSFERT INDUSTRIEL</a:t>
            </a:r>
            <a:endParaRPr lang="fr-FR" sz="900" b="1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141" y="2738915"/>
            <a:ext cx="3094859" cy="4126479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056"/>
            <a:ext cx="2193708" cy="2924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802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045" y="5473700"/>
            <a:ext cx="1395413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97934"/>
              </p:ext>
            </p:extLst>
          </p:nvPr>
        </p:nvGraphicFramePr>
        <p:xfrm>
          <a:off x="0" y="5620"/>
          <a:ext cx="4932040" cy="675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919"/>
                <a:gridCol w="3860121"/>
              </a:tblGrid>
              <a:tr h="28800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DESCRIPTION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FARDELEUSEAUOMATIQUE TERMOPACK</a:t>
                      </a:r>
                      <a:endParaRPr lang="fr-FR" sz="1400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 smtClean="0"/>
                        <a:t>MARQUE</a:t>
                      </a:r>
                      <a:endParaRPr lang="fr-FR" sz="1200" b="1" dirty="0"/>
                    </a:p>
                  </a:txBody>
                  <a:tcPr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1" dirty="0" smtClean="0"/>
                        <a:t>TERMOPACK</a:t>
                      </a:r>
                      <a:endParaRPr lang="fr-FR" sz="1400" b="1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59" y="3030"/>
            <a:ext cx="3043435" cy="405791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3728" y="764704"/>
            <a:ext cx="2625453" cy="350060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74233"/>
            <a:ext cx="2987824" cy="3983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3641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132</Words>
  <Application>Microsoft Office PowerPoint</Application>
  <PresentationFormat>Affichage à l'écran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JCP TECHNOLOGIE</dc:creator>
  <cp:lastModifiedBy>JCP TECHNOLOGIE</cp:lastModifiedBy>
  <cp:revision>20</cp:revision>
  <cp:lastPrinted>2022-05-24T06:40:53Z</cp:lastPrinted>
  <dcterms:created xsi:type="dcterms:W3CDTF">2021-02-25T10:41:05Z</dcterms:created>
  <dcterms:modified xsi:type="dcterms:W3CDTF">2022-06-14T09:11:57Z</dcterms:modified>
</cp:coreProperties>
</file>