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434533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28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7 000 E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164967"/>
              </p:ext>
            </p:extLst>
          </p:nvPr>
        </p:nvGraphicFramePr>
        <p:xfrm>
          <a:off x="27149" y="1556792"/>
          <a:ext cx="9096599" cy="278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945831"/>
                <a:gridCol w="1551456"/>
                <a:gridCol w="1040832"/>
                <a:gridCol w="159942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SOUDEUSE EN L AVEC TUNNEL</a:t>
                      </a:r>
                      <a:r>
                        <a:rPr lang="fr-FR" sz="1400" b="1" baseline="0" dirty="0" smtClean="0"/>
                        <a:t> DE RETRACTATION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KALFASS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ML 5040 / 400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1997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15-20 fardeaux</a:t>
                      </a:r>
                      <a:r>
                        <a:rPr lang="fr-FR" sz="1200" baseline="0" dirty="0" smtClean="0"/>
                        <a:t> / minute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PUISSANCE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7,5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</a:p>
                    <a:p>
                      <a:endParaRPr lang="fr-F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r>
                        <a:rPr lang="fr-FR" sz="1200" dirty="0" smtClean="0"/>
                        <a:t>Modèle : ML 5040 / 400</a:t>
                      </a:r>
                    </a:p>
                    <a:p>
                      <a:r>
                        <a:rPr lang="fr-FR" sz="1200" dirty="0" smtClean="0"/>
                        <a:t>Série : VU 12.97.163</a:t>
                      </a:r>
                    </a:p>
                    <a:p>
                      <a:r>
                        <a:rPr lang="fr-FR" sz="1200" dirty="0" smtClean="0"/>
                        <a:t>Production : 15/20 fardeaux / minute</a:t>
                      </a:r>
                    </a:p>
                    <a:p>
                      <a:r>
                        <a:rPr lang="fr-FR" sz="1200" dirty="0" smtClean="0"/>
                        <a:t>Dimensions maxi du fardeau :</a:t>
                      </a:r>
                    </a:p>
                    <a:p>
                      <a:r>
                        <a:rPr lang="fr-FR" sz="1200" dirty="0" smtClean="0"/>
                        <a:t>Longueur : 450 m/m - largeur : 350 m/m</a:t>
                      </a:r>
                    </a:p>
                    <a:p>
                      <a:r>
                        <a:rPr lang="fr-FR" sz="1200" dirty="0" smtClean="0"/>
                        <a:t>Hauteur : 280 m/m</a:t>
                      </a:r>
                    </a:p>
                    <a:p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829" y="2636912"/>
            <a:ext cx="3165816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045" y="5473700"/>
            <a:ext cx="1395413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676543"/>
              </p:ext>
            </p:extLst>
          </p:nvPr>
        </p:nvGraphicFramePr>
        <p:xfrm>
          <a:off x="0" y="5620"/>
          <a:ext cx="4932040" cy="675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919"/>
                <a:gridCol w="3860121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SOUDEUSE EN L avec tunnel de rétractation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KALLFASS</a:t>
                      </a:r>
                      <a:endParaRPr lang="fr-FR" sz="14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47" y="3263165"/>
            <a:ext cx="2693226" cy="359096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373" y="-59432"/>
            <a:ext cx="3184627" cy="424616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696"/>
            <a:ext cx="3182817" cy="424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3641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154</Words>
  <Application>Microsoft Office PowerPoint</Application>
  <PresentationFormat>Affichage à l'écran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21</cp:revision>
  <cp:lastPrinted>2021-03-25T13:22:45Z</cp:lastPrinted>
  <dcterms:created xsi:type="dcterms:W3CDTF">2021-02-25T10:41:05Z</dcterms:created>
  <dcterms:modified xsi:type="dcterms:W3CDTF">2022-06-14T09:53:42Z</dcterms:modified>
</cp:coreProperties>
</file>