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537945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42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 </a:t>
                      </a:r>
                      <a:r>
                        <a:rPr lang="fr-FR" sz="1100" b="1" dirty="0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 </a:t>
                      </a:r>
                      <a:r>
                        <a:rPr lang="fr-FR" sz="1100" b="1" smtClean="0"/>
                        <a:t>800 </a:t>
                      </a:r>
                      <a:r>
                        <a:rPr lang="fr-FR" sz="1100" b="1" smtClean="0"/>
                        <a:t>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915132"/>
              </p:ext>
            </p:extLst>
          </p:nvPr>
        </p:nvGraphicFramePr>
        <p:xfrm>
          <a:off x="27149" y="1556792"/>
          <a:ext cx="9096599" cy="269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1800200"/>
                <a:gridCol w="792088"/>
                <a:gridCol w="159942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LAVEUSE SEMI AUTOMATIQUE PASSAGE 4 BOUTEILLES PLEINES</a:t>
                      </a:r>
                      <a:r>
                        <a:rPr lang="fr-FR" sz="1400" b="1" baseline="0" dirty="0" smtClean="0"/>
                        <a:t> </a:t>
                      </a:r>
                      <a:r>
                        <a:rPr lang="fr-FR" sz="1400" b="1" dirty="0" smtClean="0"/>
                        <a:t>- DEMOISY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DEMOISY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2010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500 – 800 B/H</a:t>
                      </a:r>
                    </a:p>
                    <a:p>
                      <a:r>
                        <a:rPr lang="fr-FR" sz="1200" dirty="0" smtClean="0"/>
                        <a:t>selon opérateur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PASSAGE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Équipée de 4 brosses nylon à forme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Passage de 4 bouteilles à la fois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Entrainement par courroie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trapézoïdale</a:t>
                      </a:r>
                    </a:p>
                    <a:p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Motorisation 0,55 kW – Leroy </a:t>
                      </a:r>
                      <a:r>
                        <a:rPr lang="fr-FR" sz="12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Somer</a:t>
                      </a:r>
                      <a:endParaRPr lang="fr-FR" sz="12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Ossature tout inox</a:t>
                      </a:r>
                    </a:p>
                    <a:p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Montée sur 2 roulettes caoutchouc Ø 80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 entièrement rénovée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75"/>
          <a:stretch/>
        </p:blipFill>
        <p:spPr>
          <a:xfrm>
            <a:off x="2267842" y="4282383"/>
            <a:ext cx="2491724" cy="257561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979"/>
          <a:stretch/>
        </p:blipFill>
        <p:spPr>
          <a:xfrm>
            <a:off x="5062048" y="2780929"/>
            <a:ext cx="4075933" cy="407707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75" y="4365104"/>
            <a:ext cx="1869672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137</Words>
  <Application>Microsoft Office PowerPoint</Application>
  <PresentationFormat>Affichage à l'écran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19</cp:revision>
  <cp:lastPrinted>2021-03-25T10:55:33Z</cp:lastPrinted>
  <dcterms:created xsi:type="dcterms:W3CDTF">2021-02-25T10:41:05Z</dcterms:created>
  <dcterms:modified xsi:type="dcterms:W3CDTF">2022-06-14T09:55:00Z</dcterms:modified>
</cp:coreProperties>
</file>