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087466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31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12 000 €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18 500</a:t>
                      </a:r>
                      <a:r>
                        <a:rPr lang="fr-FR" sz="1100" b="1" baseline="0" dirty="0" smtClean="0"/>
                        <a:t>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506223"/>
              </p:ext>
            </p:extLst>
          </p:nvPr>
        </p:nvGraphicFramePr>
        <p:xfrm>
          <a:off x="27149" y="1556792"/>
          <a:ext cx="9096599" cy="3053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945831"/>
                <a:gridCol w="1551456"/>
                <a:gridCol w="1040832"/>
                <a:gridCol w="159942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FILMEUSE AUTOMATIQUE cartons + casiers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DICOMA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2010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HAUTEUR PALETTE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2,200 mm maxi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HAUTEUR MAT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2,75 m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400 V TRI Basse tension</a:t>
                      </a: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24v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dirty="0" smtClean="0"/>
                        <a:t>Plateau diamètre 1600 m/m à rouleaux commandés</a:t>
                      </a:r>
                    </a:p>
                    <a:p>
                      <a:r>
                        <a:rPr lang="fr-FR" sz="1200" dirty="0" smtClean="0"/>
                        <a:t>Équipé d'un système automatique de fixation du film</a:t>
                      </a:r>
                    </a:p>
                    <a:p>
                      <a:r>
                        <a:rPr lang="fr-FR" sz="1200" dirty="0" smtClean="0"/>
                        <a:t>Ainsi que coupure par électrode chauffant à double soudure</a:t>
                      </a:r>
                    </a:p>
                    <a:p>
                      <a:r>
                        <a:rPr lang="fr-FR" sz="1200" dirty="0" smtClean="0"/>
                        <a:t>Un sélecteur à 12 positions et 4 programmes de filmage</a:t>
                      </a:r>
                    </a:p>
                    <a:p>
                      <a:r>
                        <a:rPr lang="fr-FR" sz="1200" dirty="0" smtClean="0"/>
                        <a:t>Photo cellule haut et bas</a:t>
                      </a:r>
                    </a:p>
                    <a:p>
                      <a:r>
                        <a:rPr lang="fr-FR" sz="1200" dirty="0" smtClean="0"/>
                        <a:t>Armoire électrique de commande</a:t>
                      </a:r>
                    </a:p>
                    <a:p>
                      <a:r>
                        <a:rPr lang="fr-FR" sz="1200" b="1" i="1" u="sng" dirty="0" smtClean="0"/>
                        <a:t>article associé </a:t>
                      </a:r>
                      <a:r>
                        <a:rPr lang="fr-FR" sz="1200" b="1" dirty="0" smtClean="0"/>
                        <a:t>: </a:t>
                      </a:r>
                    </a:p>
                    <a:p>
                      <a:r>
                        <a:rPr lang="fr-FR" sz="1200" b="1" dirty="0" smtClean="0"/>
                        <a:t>palettiseur cartésien DICOMA N° 32 : </a:t>
                      </a:r>
                      <a:endParaRPr lang="fr-FR" sz="1200" dirty="0" smtClean="0"/>
                    </a:p>
                    <a:p>
                      <a:r>
                        <a:rPr lang="fr-FR" sz="1200" b="1" dirty="0" smtClean="0"/>
                        <a:t>En l'état à 18 500 € ou rénové garanti à 37 500 € HT</a:t>
                      </a:r>
                      <a:endParaRPr lang="fr-FR" sz="1200" dirty="0" smtClean="0"/>
                    </a:p>
                    <a:p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006" b="24768"/>
          <a:stretch/>
        </p:blipFill>
        <p:spPr>
          <a:xfrm>
            <a:off x="5652120" y="3586018"/>
            <a:ext cx="3530133" cy="322036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030" y="4681599"/>
            <a:ext cx="4598029" cy="217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172</Words>
  <Application>Microsoft Office PowerPoint</Application>
  <PresentationFormat>Affichage à l'écran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24</cp:revision>
  <cp:lastPrinted>2021-03-25T13:54:51Z</cp:lastPrinted>
  <dcterms:created xsi:type="dcterms:W3CDTF">2021-02-25T10:41:05Z</dcterms:created>
  <dcterms:modified xsi:type="dcterms:W3CDTF">2022-06-14T09:53:04Z</dcterms:modified>
</cp:coreProperties>
</file>