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12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81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64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94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25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0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4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64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8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8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61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7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cptechnologie@orange.fr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768972"/>
              </p:ext>
            </p:extLst>
          </p:nvPr>
        </p:nvGraphicFramePr>
        <p:xfrm>
          <a:off x="5856883" y="116632"/>
          <a:ext cx="3255602" cy="1323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45"/>
                <a:gridCol w="1609657"/>
              </a:tblGrid>
              <a:tr h="26626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FICHE PRODUIT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N° 32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TARIF PRODUIT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</a:rPr>
                        <a:t> EN € HT au départ usine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en l’état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18</a:t>
                      </a:r>
                      <a:r>
                        <a:rPr lang="fr-FR" sz="1100" b="1" baseline="0" dirty="0" smtClean="0"/>
                        <a:t> 5</a:t>
                      </a:r>
                      <a:r>
                        <a:rPr lang="fr-FR" sz="1100" b="1" dirty="0" smtClean="0"/>
                        <a:t>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baseline="0" dirty="0" smtClean="0"/>
                        <a:t>révisé et garanti 6 mois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rénové et </a:t>
                      </a:r>
                      <a:r>
                        <a:rPr lang="fr-FR" sz="1100" b="1" smtClean="0"/>
                        <a:t>garanti </a:t>
                      </a:r>
                      <a:r>
                        <a:rPr lang="fr-FR" sz="1100" b="1" smtClean="0"/>
                        <a:t>1 an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37 500 </a:t>
                      </a:r>
                      <a:r>
                        <a:rPr lang="fr-FR" sz="1100" b="1" baseline="0" dirty="0" smtClean="0"/>
                        <a:t>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114371"/>
              </p:ext>
            </p:extLst>
          </p:nvPr>
        </p:nvGraphicFramePr>
        <p:xfrm>
          <a:off x="27149" y="1556792"/>
          <a:ext cx="9096599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1622"/>
                <a:gridCol w="1767438"/>
                <a:gridCol w="945831"/>
                <a:gridCol w="936104"/>
                <a:gridCol w="864096"/>
                <a:gridCol w="2391508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DESCRIPTION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400" b="1" dirty="0" smtClean="0"/>
                        <a:t>PALETTISEUR</a:t>
                      </a:r>
                      <a:r>
                        <a:rPr lang="fr-FR" sz="1400" b="1" baseline="0" dirty="0" smtClean="0"/>
                        <a:t> CARTESIEN </a:t>
                      </a:r>
                      <a:r>
                        <a:rPr lang="fr-FR" sz="1400" b="1" dirty="0" smtClean="0"/>
                        <a:t>cartons + casiers</a:t>
                      </a:r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DICOMA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TYPE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ANNEE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2010</a:t>
                      </a:r>
                      <a:endParaRPr lang="fr-FR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CADENCE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fr-FR" sz="1200" dirty="0" smtClean="0"/>
                        <a:t>Cadence 6 à 8 cycles minute soit 5000 B/H maxi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VOLTAGE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400 V TRI Basse tension</a:t>
                      </a:r>
                      <a:r>
                        <a:rPr lang="fr-FR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24v</a:t>
                      </a:r>
                      <a:endParaRPr lang="fr-FR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DESCRIPTIF DE LA MACHINE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Équipé avec magasin de palette – nombre 15</a:t>
                      </a:r>
                    </a:p>
                    <a:p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Tête interchangeable pour prise casiers CFP et cartons</a:t>
                      </a:r>
                    </a:p>
                    <a:p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caisse CFP 12 bouteilles</a:t>
                      </a:r>
                    </a:p>
                    <a:p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carton de 6 bouteilles</a:t>
                      </a:r>
                    </a:p>
                    <a:p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carton de 12 bouteilles</a:t>
                      </a:r>
                    </a:p>
                    <a:p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Équipé d'un convoyeur cadenceur à l'entrée</a:t>
                      </a:r>
                    </a:p>
                    <a:p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 convoyeur à rouleaux d'accumulation longueur 3 m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article associé : 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Filmeuse automatique cartons + casiers DICOMA N° 31 : 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 l'état à 12 000 € ou rénové garanti à 18 500 € HT</a:t>
                      </a:r>
                      <a:endParaRPr lang="fr-FR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1607" y="204180"/>
            <a:ext cx="22653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JCP TECHNLOGIE</a:t>
            </a:r>
          </a:p>
          <a:p>
            <a:r>
              <a:rPr lang="fr-FR" sz="1000" dirty="0" smtClean="0"/>
              <a:t>215 chemin du moulin de Noirefontaine</a:t>
            </a:r>
          </a:p>
          <a:p>
            <a:r>
              <a:rPr lang="fr-FR" sz="1000" dirty="0" smtClean="0"/>
              <a:t>ZA se Saint Amouze</a:t>
            </a:r>
          </a:p>
          <a:p>
            <a:r>
              <a:rPr lang="fr-FR" sz="1000" dirty="0" smtClean="0"/>
              <a:t>01250 MONTAGNAT</a:t>
            </a:r>
          </a:p>
          <a:p>
            <a:r>
              <a:rPr lang="fr-FR" sz="1000" dirty="0" smtClean="0"/>
              <a:t>Tel : 04 74 45 08 72  -  06 80 75 64 35</a:t>
            </a:r>
          </a:p>
          <a:p>
            <a:r>
              <a:rPr lang="fr-FR" sz="1000" dirty="0" smtClean="0"/>
              <a:t>Email : </a:t>
            </a:r>
            <a:r>
              <a:rPr lang="fr-FR" sz="1000" dirty="0" smtClean="0">
                <a:hlinkClick r:id="rId2"/>
              </a:rPr>
              <a:t>jcptechnologie@orange.fr</a:t>
            </a:r>
            <a:endParaRPr lang="fr-FR" sz="1000" dirty="0" smtClean="0"/>
          </a:p>
          <a:p>
            <a:r>
              <a:rPr lang="fr-FR" sz="1000" dirty="0" smtClean="0"/>
              <a:t>Site : jcp-technologie.fr</a:t>
            </a:r>
            <a:endParaRPr lang="fr-FR" sz="1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41" y="-11264"/>
            <a:ext cx="1393576" cy="138499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53717" y="396540"/>
            <a:ext cx="227818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TECHNOLOGIE DU CONDITIONNEMENT </a:t>
            </a:r>
          </a:p>
          <a:p>
            <a:r>
              <a:rPr lang="fr-FR" sz="900" b="1" dirty="0" smtClean="0"/>
              <a:t>ETUDE</a:t>
            </a:r>
          </a:p>
          <a:p>
            <a:r>
              <a:rPr lang="fr-FR" sz="900" b="1" dirty="0" smtClean="0"/>
              <a:t>VENTE </a:t>
            </a:r>
          </a:p>
          <a:p>
            <a:r>
              <a:rPr lang="fr-FR" sz="900" b="1" dirty="0" smtClean="0"/>
              <a:t>REALISATION MATERIEL D’EMBOUTEILLAGE</a:t>
            </a:r>
          </a:p>
          <a:p>
            <a:r>
              <a:rPr lang="fr-FR" sz="900" b="1" dirty="0" smtClean="0"/>
              <a:t>TRANSFERT INDUSTRIEL</a:t>
            </a:r>
            <a:endParaRPr lang="fr-FR" sz="900" b="1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9" y="2675212"/>
            <a:ext cx="2339752" cy="4161582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47"/>
          <a:stretch/>
        </p:blipFill>
        <p:spPr>
          <a:xfrm>
            <a:off x="-3104" y="4630994"/>
            <a:ext cx="4326490" cy="2227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8021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179</Words>
  <Application>Microsoft Office PowerPoint</Application>
  <PresentationFormat>Affichage à l'écran (4:3)</PresentationFormat>
  <Paragraphs>42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JCP TECHNOLOGIE</dc:creator>
  <cp:lastModifiedBy>JCP TECHNOLOGIE</cp:lastModifiedBy>
  <cp:revision>23</cp:revision>
  <cp:lastPrinted>2021-03-25T13:47:53Z</cp:lastPrinted>
  <dcterms:created xsi:type="dcterms:W3CDTF">2021-02-25T10:41:05Z</dcterms:created>
  <dcterms:modified xsi:type="dcterms:W3CDTF">2022-06-14T09:53:23Z</dcterms:modified>
</cp:coreProperties>
</file>