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863486"/>
              </p:ext>
            </p:extLst>
          </p:nvPr>
        </p:nvGraphicFramePr>
        <p:xfrm>
          <a:off x="5856883" y="116632"/>
          <a:ext cx="3255602" cy="8122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10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8 500 €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0400386"/>
              </p:ext>
            </p:extLst>
          </p:nvPr>
        </p:nvGraphicFramePr>
        <p:xfrm>
          <a:off x="27149" y="1556792"/>
          <a:ext cx="9009347" cy="4704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8587"/>
                <a:gridCol w="2752660"/>
                <a:gridCol w="1065075"/>
                <a:gridCol w="3023025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NOM</a:t>
                      </a:r>
                      <a:r>
                        <a:rPr lang="fr-FR" sz="1200" b="1" baseline="0" dirty="0" smtClean="0"/>
                        <a:t>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400" b="1" dirty="0" smtClean="0"/>
                        <a:t>REMPLISSEUSE 4 BECS SEMI AUTO  POUR FLACONS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PKB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2010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PRODUCTION HORAIRE MAXI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600 à 1200 flacons</a:t>
                      </a:r>
                    </a:p>
                    <a:p>
                      <a:r>
                        <a:rPr lang="fr-FR" sz="1200" dirty="0" smtClean="0"/>
                        <a:t>selon nature et volume du produit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CAPACITE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ml à 500 ml </a:t>
                      </a:r>
                    </a:p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Prévoir remplacement des becs en fonction du volume de remplissage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 TECHNIQUE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endParaRPr lang="fr-FR" sz="1200" baseline="0" dirty="0" smtClean="0"/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fr-FR" sz="1200" baseline="0" dirty="0" smtClean="0"/>
                        <a:t>Tout INOX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r>
                        <a:rPr lang="fr-FR" sz="1200" baseline="0" dirty="0" smtClean="0"/>
                        <a:t>Remplissage semi auto par le vide à niveau constant pour produit liquide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fr-FR" sz="1200" baseline="0" smtClean="0"/>
                        <a:t>équipée </a:t>
                      </a:r>
                      <a:r>
                        <a:rPr lang="fr-FR" sz="1200" baseline="0" dirty="0" smtClean="0"/>
                        <a:t>de 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baseline="0" dirty="0" smtClean="0"/>
                        <a:t>Poste de remplissage par 4 becs en ligne en inox 316 L   Ø 6mm 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baseline="0" dirty="0" smtClean="0"/>
                        <a:t>Monte et baisse actionné par vérin pneumatique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baseline="0" dirty="0" smtClean="0"/>
                        <a:t>Poste de trop plein automatique « PKB RP-VTP » avec retour dans un bocal vide par Venturi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baseline="0" dirty="0" smtClean="0"/>
                        <a:t>Armoire avec automate « SIEMENS SISMATIC S7-200 »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baseline="0" dirty="0" smtClean="0"/>
                        <a:t>Pupitre tactile de commande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fr-FR" sz="1200" baseline="0" dirty="0" smtClean="0"/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1200" baseline="0" dirty="0" smtClean="0"/>
                        <a:t>Montée sur châssis avec roulettes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endParaRPr lang="fr-FR" sz="1200" baseline="0" dirty="0" smtClean="0"/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anose="05000000000000000000" pitchFamily="2" charset="2"/>
                        <a:buChar char="Ø"/>
                      </a:pPr>
                      <a:endParaRPr lang="fr-FR" sz="1200" baseline="0" dirty="0" smtClean="0"/>
                    </a:p>
                    <a:p>
                      <a:pPr marL="0" indent="0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fr-FR" sz="1200" baseline="0" dirty="0" smtClean="0"/>
                        <a:t>Poids 200 Kgs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fr-FR" sz="1200" baseline="0" dirty="0" smtClean="0"/>
                        <a:t>Encombrement (L x l x H) : 1,30 x 0,75 x 2,70 m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endParaRPr lang="fr-FR" sz="1200" baseline="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ETAT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fr-FR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Matériel d’occasion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rénové, révisé et garanti</a:t>
                      </a:r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2856" y="4401709"/>
            <a:ext cx="2324100" cy="2466975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9766" y="4401708"/>
            <a:ext cx="1164234" cy="2457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8587" y="5436829"/>
            <a:ext cx="1395413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224643"/>
              </p:ext>
            </p:extLst>
          </p:nvPr>
        </p:nvGraphicFramePr>
        <p:xfrm>
          <a:off x="0" y="0"/>
          <a:ext cx="4921247" cy="889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8587"/>
                <a:gridCol w="275266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NOM</a:t>
                      </a:r>
                      <a:r>
                        <a:rPr lang="fr-FR" sz="1200" b="1" baseline="0" dirty="0" smtClean="0"/>
                        <a:t>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REMPLISSEUSE 4 BECS SEMI AUTO  POUR FLACONS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PKB</a:t>
                      </a:r>
                      <a:endParaRPr lang="fr-FR" sz="1400" b="1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"/>
            <a:ext cx="3923928" cy="52319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6" y="978389"/>
            <a:ext cx="4409708" cy="587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1434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177</Words>
  <Application>Microsoft Office PowerPoint</Application>
  <PresentationFormat>Affichage à l'écran (4:3)</PresentationFormat>
  <Paragraphs>51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22</cp:revision>
  <cp:lastPrinted>2021-03-23T16:48:12Z</cp:lastPrinted>
  <dcterms:created xsi:type="dcterms:W3CDTF">2021-02-25T10:41:05Z</dcterms:created>
  <dcterms:modified xsi:type="dcterms:W3CDTF">2022-06-14T09:56:15Z</dcterms:modified>
</cp:coreProperties>
</file>