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960493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24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18</a:t>
                      </a:r>
                      <a:r>
                        <a:rPr lang="fr-FR" sz="1100" b="1" baseline="0" dirty="0" smtClean="0"/>
                        <a:t> 60</a:t>
                      </a:r>
                      <a:r>
                        <a:rPr lang="fr-FR" sz="1100" b="1" dirty="0" smtClean="0"/>
                        <a:t>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695638"/>
              </p:ext>
            </p:extLst>
          </p:nvPr>
        </p:nvGraphicFramePr>
        <p:xfrm>
          <a:off x="27149" y="1556792"/>
          <a:ext cx="9096600" cy="104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8733"/>
                <a:gridCol w="1547366"/>
                <a:gridCol w="1726824"/>
                <a:gridCol w="1024374"/>
                <a:gridCol w="750147"/>
                <a:gridCol w="2129156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ETIQUETEUSE ROTATIVE 6 TETES 2 POSTES ADHESIFS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ETICAP</a:t>
                      </a:r>
                      <a:endParaRPr lang="fr-FR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2000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4 000 B/H MAXI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d’occasion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rénové, révisé et garanti</a:t>
                      </a:r>
                      <a:endParaRPr lang="fr-FR" sz="1200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858" y="3981128"/>
            <a:ext cx="2157654" cy="28768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971" y="3973286"/>
            <a:ext cx="2157654" cy="287687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346" y="2692692"/>
            <a:ext cx="2157654" cy="287687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19379"/>
            <a:ext cx="2157654" cy="287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99</Words>
  <Application>Microsoft Office PowerPoint</Application>
  <PresentationFormat>Affichage à l'écran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19</cp:revision>
  <cp:lastPrinted>2021-03-25T12:41:11Z</cp:lastPrinted>
  <dcterms:created xsi:type="dcterms:W3CDTF">2021-02-25T10:41:05Z</dcterms:created>
  <dcterms:modified xsi:type="dcterms:W3CDTF">2022-06-14T09:54:06Z</dcterms:modified>
</cp:coreProperties>
</file>