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9596779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25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garanti </a:t>
                      </a:r>
                      <a:r>
                        <a:rPr lang="fr-FR" sz="1100" b="1" dirty="0" smtClean="0"/>
                        <a:t>1</a:t>
                      </a:r>
                      <a:r>
                        <a:rPr lang="fr-FR" sz="1100" b="1" baseline="0" dirty="0" smtClean="0"/>
                        <a:t>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33 </a:t>
                      </a:r>
                      <a:r>
                        <a:rPr lang="fr-FR" sz="1100" b="1" smtClean="0"/>
                        <a:t>000 €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947500"/>
              </p:ext>
            </p:extLst>
          </p:nvPr>
        </p:nvGraphicFramePr>
        <p:xfrm>
          <a:off x="27149" y="1556792"/>
          <a:ext cx="9096600" cy="104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8733"/>
                <a:gridCol w="1547366"/>
                <a:gridCol w="1726824"/>
                <a:gridCol w="1024374"/>
                <a:gridCol w="750147"/>
                <a:gridCol w="2129156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DESCRIPTION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400" b="1" dirty="0" smtClean="0"/>
                        <a:t>ETIQEUTEUSE KOSME 6 TETES 3 POSTES ADHESIFS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KOSME</a:t>
                      </a:r>
                      <a:endParaRPr lang="fr-FR" sz="1400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ANNEE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2004</a:t>
                      </a:r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CADENCE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5 000 B/H MAXI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ETAT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fr-FR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Matériel d’occasion</a:t>
                      </a:r>
                      <a:r>
                        <a:rPr lang="fr-FR" sz="12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rénové, révisé et garanti</a:t>
                      </a:r>
                      <a:endParaRPr lang="fr-FR" sz="1200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675"/>
          <a:stretch/>
        </p:blipFill>
        <p:spPr>
          <a:xfrm>
            <a:off x="395536" y="2718767"/>
            <a:ext cx="4331097" cy="4118864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7702" y="2751688"/>
            <a:ext cx="3116298" cy="415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99</Words>
  <Application>Microsoft Office PowerPoint</Application>
  <PresentationFormat>Affichage à l'écran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18</cp:revision>
  <cp:lastPrinted>2021-03-25T12:41:11Z</cp:lastPrinted>
  <dcterms:created xsi:type="dcterms:W3CDTF">2021-02-25T10:41:05Z</dcterms:created>
  <dcterms:modified xsi:type="dcterms:W3CDTF">2022-06-14T09:54:40Z</dcterms:modified>
</cp:coreProperties>
</file>