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 varScale="1">
        <p:scale>
          <a:sx n="65" d="100"/>
          <a:sy n="65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12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81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64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94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25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0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4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64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8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8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61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7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cptechnologie@orange.fr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789441"/>
              </p:ext>
            </p:extLst>
          </p:nvPr>
        </p:nvGraphicFramePr>
        <p:xfrm>
          <a:off x="5856883" y="116632"/>
          <a:ext cx="3255602" cy="1323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45"/>
                <a:gridCol w="1609657"/>
              </a:tblGrid>
              <a:tr h="26626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FICHE PRODUIT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N° 05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TARIF PRODUIT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</a:rPr>
                        <a:t> EN € HT au départ usine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en l’état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baseline="0" dirty="0" smtClean="0"/>
                        <a:t>révisé et garanti 6 mois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rénové et </a:t>
                      </a:r>
                      <a:r>
                        <a:rPr lang="fr-FR" sz="1100" b="1" smtClean="0"/>
                        <a:t>garanti </a:t>
                      </a:r>
                      <a:r>
                        <a:rPr lang="fr-FR" sz="1100" b="1" smtClean="0"/>
                        <a:t>1 an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8 200 €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86788"/>
              </p:ext>
            </p:extLst>
          </p:nvPr>
        </p:nvGraphicFramePr>
        <p:xfrm>
          <a:off x="27149" y="1556792"/>
          <a:ext cx="9096599" cy="2976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1622"/>
                <a:gridCol w="1767438"/>
                <a:gridCol w="1953943"/>
                <a:gridCol w="3183596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DESCRIPTION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fr-FR" sz="1400" b="1" dirty="0" smtClean="0"/>
                        <a:t>TIREUSE</a:t>
                      </a:r>
                      <a:r>
                        <a:rPr lang="fr-FR" sz="1400" b="1" baseline="0" dirty="0" smtClean="0"/>
                        <a:t> SEMI AUTO VOLUMETRIQUE A 2 CYLINDRES</a:t>
                      </a:r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/>
                        <a:t>TIREUSE SPECIALE PRODUIT ALIMENTAIRE</a:t>
                      </a:r>
                      <a:endParaRPr lang="fr-FR" sz="14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OCIM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VOLTAGE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220 V MONO</a:t>
                      </a:r>
                      <a:endParaRPr lang="fr-FR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CAPACITE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BIDON</a:t>
                      </a:r>
                      <a:r>
                        <a:rPr lang="fr-FR" sz="1200" baseline="0" dirty="0" smtClean="0"/>
                        <a:t> DE </a:t>
                      </a:r>
                      <a:r>
                        <a:rPr lang="fr-FR" sz="1200" dirty="0" smtClean="0"/>
                        <a:t>1 à 5 LITRES</a:t>
                      </a:r>
                      <a:endParaRPr lang="fr-FR" sz="12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CADENCE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fr-FR" sz="1200" dirty="0" smtClean="0"/>
                        <a:t>Bouteilles</a:t>
                      </a:r>
                      <a:r>
                        <a:rPr lang="fr-FR" sz="1200" baseline="0" dirty="0" smtClean="0"/>
                        <a:t> </a:t>
                      </a:r>
                      <a:r>
                        <a:rPr lang="fr-FR" sz="1200" dirty="0" smtClean="0"/>
                        <a:t>1000 L / H           Bidons </a:t>
                      </a:r>
                      <a:r>
                        <a:rPr lang="fr-FR" sz="1200" baseline="0" dirty="0" smtClean="0"/>
                        <a:t>250 B/H de 5 l</a:t>
                      </a:r>
                      <a:endParaRPr lang="fr-F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DESCRIPTIF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fr-FR" sz="1200" dirty="0" smtClean="0"/>
                        <a:t>Ossature INOX</a:t>
                      </a:r>
                    </a:p>
                    <a:p>
                      <a:r>
                        <a:rPr lang="fr-FR" sz="1200" dirty="0" smtClean="0"/>
                        <a:t>Avec armoire électrique de commande neuve</a:t>
                      </a:r>
                    </a:p>
                    <a:p>
                      <a:r>
                        <a:rPr lang="fr-FR" sz="1200" dirty="0" smtClean="0"/>
                        <a:t>Sellette d’appui bouteille réglable en hauteur </a:t>
                      </a:r>
                    </a:p>
                    <a:p>
                      <a:r>
                        <a:rPr lang="fr-FR" sz="1200" dirty="0" smtClean="0"/>
                        <a:t>Système pneumatique</a:t>
                      </a:r>
                    </a:p>
                    <a:p>
                      <a:r>
                        <a:rPr lang="fr-FR" sz="1200" dirty="0" smtClean="0"/>
                        <a:t>Pompe à vide pour aspiration de gouttes</a:t>
                      </a:r>
                    </a:p>
                    <a:p>
                      <a:r>
                        <a:rPr lang="fr-FR" sz="1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Matériel d’occasion</a:t>
                      </a:r>
                      <a:r>
                        <a:rPr lang="fr-FR" sz="12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rénové, révisé et garanti</a:t>
                      </a:r>
                      <a:endParaRPr lang="fr-F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1607" y="204180"/>
            <a:ext cx="22653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JCP TECHNLOGIE</a:t>
            </a:r>
          </a:p>
          <a:p>
            <a:r>
              <a:rPr lang="fr-FR" sz="1000" dirty="0" smtClean="0"/>
              <a:t>215 chemin du moulin de Noirefontaine</a:t>
            </a:r>
          </a:p>
          <a:p>
            <a:r>
              <a:rPr lang="fr-FR" sz="1000" dirty="0" smtClean="0"/>
              <a:t>ZA se Saint Amouze</a:t>
            </a:r>
          </a:p>
          <a:p>
            <a:r>
              <a:rPr lang="fr-FR" sz="1000" dirty="0" smtClean="0"/>
              <a:t>01250 MONTAGNAT</a:t>
            </a:r>
          </a:p>
          <a:p>
            <a:r>
              <a:rPr lang="fr-FR" sz="1000" dirty="0" smtClean="0"/>
              <a:t>Tel : 04 74 45 08 72  -  06 80 75 64 35</a:t>
            </a:r>
          </a:p>
          <a:p>
            <a:r>
              <a:rPr lang="fr-FR" sz="1000" dirty="0" smtClean="0"/>
              <a:t>Email : </a:t>
            </a:r>
            <a:r>
              <a:rPr lang="fr-FR" sz="1000" dirty="0" smtClean="0">
                <a:hlinkClick r:id="rId2"/>
              </a:rPr>
              <a:t>jcptechnologie@orange.fr</a:t>
            </a:r>
            <a:endParaRPr lang="fr-FR" sz="1000" dirty="0" smtClean="0"/>
          </a:p>
          <a:p>
            <a:r>
              <a:rPr lang="fr-FR" sz="1000" dirty="0" smtClean="0"/>
              <a:t>Site : jcp-technologie.fr</a:t>
            </a:r>
            <a:endParaRPr lang="fr-FR" sz="1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41" y="-11264"/>
            <a:ext cx="1393576" cy="138499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53717" y="396540"/>
            <a:ext cx="227818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TECHNOLOGIE DU CONDITIONNEMENT </a:t>
            </a:r>
          </a:p>
          <a:p>
            <a:r>
              <a:rPr lang="fr-FR" sz="900" b="1" dirty="0" smtClean="0"/>
              <a:t>ETUDE</a:t>
            </a:r>
          </a:p>
          <a:p>
            <a:r>
              <a:rPr lang="fr-FR" sz="900" b="1" dirty="0" smtClean="0"/>
              <a:t>VENTE </a:t>
            </a:r>
          </a:p>
          <a:p>
            <a:r>
              <a:rPr lang="fr-FR" sz="900" b="1" dirty="0" smtClean="0"/>
              <a:t>REALISATION MATERIEL D’EMBOUTEILLAGE</a:t>
            </a:r>
          </a:p>
          <a:p>
            <a:r>
              <a:rPr lang="fr-FR" sz="900" b="1" dirty="0" smtClean="0"/>
              <a:t>TRANSFERT INDUSTRIEL</a:t>
            </a:r>
            <a:endParaRPr lang="fr-FR" sz="900" b="1" dirty="0"/>
          </a:p>
        </p:txBody>
      </p:sp>
      <p:pic>
        <p:nvPicPr>
          <p:cNvPr id="22" name="Imag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8305" y="2564904"/>
            <a:ext cx="2331794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802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Espace réservé du contenu 8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2782" y="5473864"/>
            <a:ext cx="1392449" cy="1384136"/>
          </a:xfrm>
          <a:prstGeom prst="rect">
            <a:avLst/>
          </a:prstGeom>
        </p:spPr>
      </p:pic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025962"/>
              </p:ext>
            </p:extLst>
          </p:nvPr>
        </p:nvGraphicFramePr>
        <p:xfrm>
          <a:off x="2" y="-16512"/>
          <a:ext cx="4067942" cy="889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5793"/>
                <a:gridCol w="3062149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DESCRIPTION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TIREUSE</a:t>
                      </a:r>
                      <a:r>
                        <a:rPr lang="fr-FR" sz="1400" b="1" baseline="0" dirty="0" smtClean="0"/>
                        <a:t> SEMI AUTO VOLUMETRIQUE A 2 CYLINDRES</a:t>
                      </a:r>
                      <a:endParaRPr lang="fr-FR" sz="14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OCIM</a:t>
                      </a:r>
                      <a:endParaRPr lang="fr-FR" sz="1400" b="1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6" name="Imag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894" y="3971696"/>
            <a:ext cx="1606309" cy="2886304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3" y="3971696"/>
            <a:ext cx="1623546" cy="2886304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-1"/>
            <a:ext cx="1944216" cy="3456383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9955" y="0"/>
            <a:ext cx="1928813" cy="3429000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6243"/>
            <a:ext cx="3347864" cy="5951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6297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149</Words>
  <Application>Microsoft Office PowerPoint</Application>
  <PresentationFormat>Affichage à l'écran (4:3)</PresentationFormat>
  <Paragraphs>41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JCP TECHNOLOGIE</dc:creator>
  <cp:lastModifiedBy>JCP TECHNOLOGIE</cp:lastModifiedBy>
  <cp:revision>21</cp:revision>
  <cp:lastPrinted>2021-03-26T10:11:03Z</cp:lastPrinted>
  <dcterms:created xsi:type="dcterms:W3CDTF">2021-02-25T10:41:05Z</dcterms:created>
  <dcterms:modified xsi:type="dcterms:W3CDTF">2022-06-14T09:51:51Z</dcterms:modified>
</cp:coreProperties>
</file>