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12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81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64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94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25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0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4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64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8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8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61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7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cptechnologie@orange.fr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859889"/>
              </p:ext>
            </p:extLst>
          </p:nvPr>
        </p:nvGraphicFramePr>
        <p:xfrm>
          <a:off x="5856883" y="116632"/>
          <a:ext cx="3255602" cy="1323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45"/>
                <a:gridCol w="1609657"/>
              </a:tblGrid>
              <a:tr h="26626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FICHE PRODUIT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N° 14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TARIF PRODUIT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</a:rPr>
                        <a:t> EN € HT au départ usine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en l’état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12 000 €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baseline="0" dirty="0" smtClean="0"/>
                        <a:t>révisé et garanti 6 mois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15 000 €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rénové et </a:t>
                      </a:r>
                      <a:r>
                        <a:rPr lang="fr-FR" sz="1100" b="1" smtClean="0"/>
                        <a:t>garanti </a:t>
                      </a:r>
                      <a:r>
                        <a:rPr lang="fr-FR" sz="1100" b="1" smtClean="0"/>
                        <a:t>1 an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18 000 €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8871881"/>
              </p:ext>
            </p:extLst>
          </p:nvPr>
        </p:nvGraphicFramePr>
        <p:xfrm>
          <a:off x="27149" y="1556792"/>
          <a:ext cx="9096599" cy="104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1622"/>
                <a:gridCol w="1767438"/>
                <a:gridCol w="646875"/>
                <a:gridCol w="1201857"/>
                <a:gridCol w="856835"/>
                <a:gridCol w="2431972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NOM</a:t>
                      </a:r>
                      <a:r>
                        <a:rPr lang="fr-FR" sz="1200" b="1" baseline="0" dirty="0" smtClean="0"/>
                        <a:t> DE LA MACHINE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400" b="1" dirty="0" smtClean="0"/>
                        <a:t>FILTRE KIESELGHUR  12 à 15 m2</a:t>
                      </a:r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PADOVAN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TYPE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KIESELGHUR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ANNEE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1994</a:t>
                      </a:r>
                      <a:endParaRPr lang="fr-FR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PUISSANCE ELECTRIQUE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22,5 KW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Etat 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Très bon état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VOLTAGE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380 V TRI</a:t>
                      </a:r>
                      <a:endParaRPr lang="fr-FR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1607" y="204180"/>
            <a:ext cx="22653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JCP TECHNLOGIE</a:t>
            </a:r>
          </a:p>
          <a:p>
            <a:r>
              <a:rPr lang="fr-FR" sz="1000" dirty="0" smtClean="0"/>
              <a:t>215 chemin du moulin de Noirefontaine</a:t>
            </a:r>
          </a:p>
          <a:p>
            <a:r>
              <a:rPr lang="fr-FR" sz="1000" dirty="0" smtClean="0"/>
              <a:t>ZA se Saint Amouze</a:t>
            </a:r>
          </a:p>
          <a:p>
            <a:r>
              <a:rPr lang="fr-FR" sz="1000" dirty="0" smtClean="0"/>
              <a:t>01250 MONTAGNAT</a:t>
            </a:r>
          </a:p>
          <a:p>
            <a:r>
              <a:rPr lang="fr-FR" sz="1000" dirty="0" smtClean="0"/>
              <a:t>Tel : 04 74 45 08 72  -  06 80 75 64 35</a:t>
            </a:r>
          </a:p>
          <a:p>
            <a:r>
              <a:rPr lang="fr-FR" sz="1000" dirty="0" smtClean="0"/>
              <a:t>Email : </a:t>
            </a:r>
            <a:r>
              <a:rPr lang="fr-FR" sz="1000" dirty="0" smtClean="0">
                <a:hlinkClick r:id="rId2"/>
              </a:rPr>
              <a:t>jcptechnologie@orange.fr</a:t>
            </a:r>
            <a:endParaRPr lang="fr-FR" sz="1000" dirty="0" smtClean="0"/>
          </a:p>
          <a:p>
            <a:r>
              <a:rPr lang="fr-FR" sz="1000" dirty="0" smtClean="0"/>
              <a:t>Site : jcp-technologie.fr</a:t>
            </a:r>
            <a:endParaRPr lang="fr-FR" sz="1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41" y="-11264"/>
            <a:ext cx="1393576" cy="138499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53717" y="396540"/>
            <a:ext cx="227818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TECHNOLOGIE DU CONDITIONNEMENT </a:t>
            </a:r>
          </a:p>
          <a:p>
            <a:r>
              <a:rPr lang="fr-FR" sz="900" b="1" dirty="0" smtClean="0"/>
              <a:t>ETUDE</a:t>
            </a:r>
          </a:p>
          <a:p>
            <a:r>
              <a:rPr lang="fr-FR" sz="900" b="1" dirty="0" smtClean="0"/>
              <a:t>VENTE </a:t>
            </a:r>
          </a:p>
          <a:p>
            <a:r>
              <a:rPr lang="fr-FR" sz="900" b="1" dirty="0" smtClean="0"/>
              <a:t>REALISATION MATERIEL D’EMBOUTEILLAGE</a:t>
            </a:r>
          </a:p>
          <a:p>
            <a:r>
              <a:rPr lang="fr-FR" sz="900" b="1" dirty="0" smtClean="0"/>
              <a:t>TRANSFERT INDUSTRIEL</a:t>
            </a:r>
            <a:endParaRPr lang="fr-FR" sz="900" b="1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0065" y="2636912"/>
            <a:ext cx="6347128" cy="422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80211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105</Words>
  <Application>Microsoft Office PowerPoint</Application>
  <PresentationFormat>Affichage à l'écran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JCP TECHNOLOGIE</dc:creator>
  <cp:lastModifiedBy>JCP TECHNOLOGIE</cp:lastModifiedBy>
  <cp:revision>18</cp:revision>
  <cp:lastPrinted>2021-03-23T09:59:10Z</cp:lastPrinted>
  <dcterms:created xsi:type="dcterms:W3CDTF">2021-02-25T10:41:05Z</dcterms:created>
  <dcterms:modified xsi:type="dcterms:W3CDTF">2022-06-14T09:57:39Z</dcterms:modified>
</cp:coreProperties>
</file>