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87789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19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10 000 €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15 000 €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18 000 €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847942"/>
              </p:ext>
            </p:extLst>
          </p:nvPr>
        </p:nvGraphicFramePr>
        <p:xfrm>
          <a:off x="27149" y="1556792"/>
          <a:ext cx="9096599" cy="104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646875"/>
                <a:gridCol w="1201857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NOM</a:t>
                      </a:r>
                      <a:r>
                        <a:rPr lang="fr-FR" sz="1200" b="1" baseline="0" dirty="0" smtClean="0"/>
                        <a:t>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FILTRE KIESELGHUR  15 à 20 m2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PADOVAN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KIESELGHUR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1996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PUISSANCE ELECTRIQUE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19,5 KW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Etat 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Bon état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 V TRI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186" y="2660914"/>
            <a:ext cx="3147814" cy="41970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52" y="2660914"/>
            <a:ext cx="3162241" cy="421632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r="11375" b="7000"/>
          <a:stretch/>
        </p:blipFill>
        <p:spPr>
          <a:xfrm>
            <a:off x="3347864" y="3140968"/>
            <a:ext cx="2298300" cy="227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104</Words>
  <Application>Microsoft Office PowerPoint</Application>
  <PresentationFormat>Affichage à l'écran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20</cp:revision>
  <cp:lastPrinted>2021-03-23T11:28:39Z</cp:lastPrinted>
  <dcterms:created xsi:type="dcterms:W3CDTF">2021-02-25T10:41:05Z</dcterms:created>
  <dcterms:modified xsi:type="dcterms:W3CDTF">2022-06-14T09:57:24Z</dcterms:modified>
</cp:coreProperties>
</file>