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563696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29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3</a:t>
                      </a:r>
                      <a:r>
                        <a:rPr lang="fr-FR" sz="1100" b="1" baseline="0" dirty="0" smtClean="0"/>
                        <a:t> 5</a:t>
                      </a:r>
                      <a:r>
                        <a:rPr lang="fr-FR" sz="1100" b="1" dirty="0" smtClean="0"/>
                        <a:t>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5</a:t>
                      </a:r>
                      <a:r>
                        <a:rPr lang="fr-FR" sz="1100" b="1" baseline="0" dirty="0" smtClean="0"/>
                        <a:t> 0</a:t>
                      </a:r>
                      <a:r>
                        <a:rPr lang="fr-FR" sz="1100" b="1" dirty="0" smtClean="0"/>
                        <a:t>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</a:t>
                      </a:r>
                      <a:r>
                        <a:rPr lang="fr-FR" sz="1100" b="1" smtClean="0"/>
                        <a:t>garanti </a:t>
                      </a:r>
                      <a:r>
                        <a:rPr lang="fr-FR" sz="1100" b="1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7</a:t>
                      </a:r>
                      <a:r>
                        <a:rPr lang="fr-FR" sz="1100" b="1" baseline="0" dirty="0" smtClean="0"/>
                        <a:t> 5</a:t>
                      </a:r>
                      <a:r>
                        <a:rPr lang="fr-FR" sz="1100" b="1" dirty="0" smtClean="0"/>
                        <a:t>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416589"/>
              </p:ext>
            </p:extLst>
          </p:nvPr>
        </p:nvGraphicFramePr>
        <p:xfrm>
          <a:off x="27149" y="1556792"/>
          <a:ext cx="9096599" cy="104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1622"/>
                <a:gridCol w="1767438"/>
                <a:gridCol w="646875"/>
                <a:gridCol w="1201857"/>
                <a:gridCol w="856835"/>
                <a:gridCol w="2431972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NOM</a:t>
                      </a:r>
                      <a:r>
                        <a:rPr lang="fr-FR" sz="1200" b="1" baseline="0" dirty="0" smtClean="0"/>
                        <a:t>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400" b="1" dirty="0" smtClean="0"/>
                        <a:t>FILTRE KIESELGHUR  5 m2 avec roulettes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PADOVAN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TYPE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KIESELGHUR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ANNEE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1994</a:t>
                      </a:r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PUISSANCE ELECTRIQUE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7,5 KW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Etat 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Bon état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VOLTAGE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380 V TRI</a:t>
                      </a:r>
                      <a:endParaRPr lang="fr-F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6729" y="2657946"/>
            <a:ext cx="5291978" cy="420005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7" y="2657946"/>
            <a:ext cx="3150041" cy="4200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104</Words>
  <Application>Microsoft Office PowerPoint</Application>
  <PresentationFormat>Affichage à l'écran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21</cp:revision>
  <cp:lastPrinted>2021-03-23T11:28:39Z</cp:lastPrinted>
  <dcterms:created xsi:type="dcterms:W3CDTF">2021-02-25T10:41:05Z</dcterms:created>
  <dcterms:modified xsi:type="dcterms:W3CDTF">2022-06-14T13:07:45Z</dcterms:modified>
</cp:coreProperties>
</file>