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5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4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cptechnologie@orange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01463"/>
              </p:ext>
            </p:extLst>
          </p:nvPr>
        </p:nvGraphicFramePr>
        <p:xfrm>
          <a:off x="5856883" y="116632"/>
          <a:ext cx="3255602" cy="132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45"/>
                <a:gridCol w="1609657"/>
              </a:tblGrid>
              <a:tr h="26626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FICHE PRODUIT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N° 33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tx1"/>
                          </a:solidFill>
                        </a:rPr>
                        <a:t>TARIF PRODUIT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 EN € HT au départ usine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en l’état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4</a:t>
                      </a:r>
                      <a:r>
                        <a:rPr lang="fr-FR" sz="1100" b="1" baseline="0" dirty="0" smtClean="0"/>
                        <a:t> 0</a:t>
                      </a:r>
                      <a:r>
                        <a:rPr lang="fr-FR" sz="1100" b="1" dirty="0" smtClean="0"/>
                        <a:t>00 €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baseline="0" dirty="0" smtClean="0"/>
                        <a:t>révisé et garanti 6 mois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baseline="0" dirty="0" smtClean="0"/>
                        <a:t>6 0</a:t>
                      </a:r>
                      <a:r>
                        <a:rPr lang="fr-FR" sz="1100" b="1" dirty="0" smtClean="0"/>
                        <a:t>00 €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rénové et </a:t>
                      </a:r>
                      <a:r>
                        <a:rPr lang="fr-FR" sz="1100" b="1" smtClean="0"/>
                        <a:t>garanti </a:t>
                      </a:r>
                      <a:r>
                        <a:rPr lang="fr-FR" sz="1100" b="1" smtClean="0"/>
                        <a:t>1 an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8</a:t>
                      </a:r>
                      <a:r>
                        <a:rPr lang="fr-FR" sz="1100" b="1" baseline="0" dirty="0" smtClean="0"/>
                        <a:t> 0</a:t>
                      </a:r>
                      <a:r>
                        <a:rPr lang="fr-FR" sz="1100" b="1" dirty="0" smtClean="0"/>
                        <a:t>00 €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93212"/>
              </p:ext>
            </p:extLst>
          </p:nvPr>
        </p:nvGraphicFramePr>
        <p:xfrm>
          <a:off x="27149" y="1556792"/>
          <a:ext cx="9096599" cy="10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622"/>
                <a:gridCol w="1767438"/>
                <a:gridCol w="646875"/>
                <a:gridCol w="1201857"/>
                <a:gridCol w="856835"/>
                <a:gridCol w="2431972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NOM</a:t>
                      </a:r>
                      <a:r>
                        <a:rPr lang="fr-FR" sz="1200" b="1" baseline="0" dirty="0" smtClean="0"/>
                        <a:t>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400" b="1" dirty="0" smtClean="0"/>
                        <a:t>FILTRE KIESELGHUR  5 m2</a:t>
                      </a:r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VELO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TYPE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KIESELGHUR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ANNEE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1996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PUISSANCE ELECTRIQUE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7,5 KW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Etat 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Bon état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VOLTAGE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 V TRI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607" y="204180"/>
            <a:ext cx="2265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JCP TECHNLOGIE</a:t>
            </a:r>
          </a:p>
          <a:p>
            <a:r>
              <a:rPr lang="fr-FR" sz="1000" dirty="0" smtClean="0"/>
              <a:t>215 chemin du moulin de Noirefontaine</a:t>
            </a:r>
          </a:p>
          <a:p>
            <a:r>
              <a:rPr lang="fr-FR" sz="1000" dirty="0" smtClean="0"/>
              <a:t>ZA se Saint Amouze</a:t>
            </a:r>
          </a:p>
          <a:p>
            <a:r>
              <a:rPr lang="fr-FR" sz="1000" dirty="0" smtClean="0"/>
              <a:t>01250 MONTAGNAT</a:t>
            </a:r>
          </a:p>
          <a:p>
            <a:r>
              <a:rPr lang="fr-FR" sz="1000" dirty="0" smtClean="0"/>
              <a:t>Tel : 04 74 45 08 72  -  06 80 75 64 35</a:t>
            </a:r>
          </a:p>
          <a:p>
            <a:r>
              <a:rPr lang="fr-FR" sz="1000" dirty="0" smtClean="0"/>
              <a:t>Email : </a:t>
            </a:r>
            <a:r>
              <a:rPr lang="fr-FR" sz="1000" dirty="0" smtClean="0">
                <a:hlinkClick r:id="rId2"/>
              </a:rPr>
              <a:t>jcptechnologie@orange.fr</a:t>
            </a:r>
            <a:endParaRPr lang="fr-FR" sz="1000" dirty="0" smtClean="0"/>
          </a:p>
          <a:p>
            <a:r>
              <a:rPr lang="fr-FR" sz="1000" dirty="0" smtClean="0"/>
              <a:t>Site : jcp-technologie.fr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1" y="-11264"/>
            <a:ext cx="1393576" cy="13849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53717" y="396540"/>
            <a:ext cx="22781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/>
              <a:t>TECHNOLOGIE DU CONDITIONNEMENT </a:t>
            </a:r>
          </a:p>
          <a:p>
            <a:r>
              <a:rPr lang="fr-FR" sz="900" b="1" dirty="0" smtClean="0"/>
              <a:t>ETUDE</a:t>
            </a:r>
          </a:p>
          <a:p>
            <a:r>
              <a:rPr lang="fr-FR" sz="900" b="1" dirty="0" smtClean="0"/>
              <a:t>VENTE </a:t>
            </a:r>
          </a:p>
          <a:p>
            <a:r>
              <a:rPr lang="fr-FR" sz="900" b="1" dirty="0" smtClean="0"/>
              <a:t>REALISATION MATERIEL D’EMBOUTEILLAGE</a:t>
            </a:r>
          </a:p>
          <a:p>
            <a:r>
              <a:rPr lang="fr-FR" sz="900" b="1" dirty="0" smtClean="0"/>
              <a:t>TRANSFERT INDUSTRIEL</a:t>
            </a:r>
            <a:endParaRPr lang="fr-FR" sz="9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" y="2709742"/>
            <a:ext cx="3116840" cy="4148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05" y="2625794"/>
            <a:ext cx="3312095" cy="423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0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40180"/>
              </p:ext>
            </p:extLst>
          </p:nvPr>
        </p:nvGraphicFramePr>
        <p:xfrm>
          <a:off x="-32168" y="11699"/>
          <a:ext cx="4748184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458"/>
                <a:gridCol w="2119726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NOM</a:t>
                      </a:r>
                      <a:r>
                        <a:rPr lang="fr-FR" sz="1200" b="1" baseline="0" dirty="0" smtClean="0"/>
                        <a:t>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FILTRE KIESELGHUR  5 m2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VELO</a:t>
                      </a:r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18" y="5473005"/>
            <a:ext cx="1393576" cy="13849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69" y="0"/>
            <a:ext cx="3644505" cy="4725144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939"/>
            <a:ext cx="3817369" cy="309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27439"/>
            <a:ext cx="2669840" cy="20023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" y="764704"/>
            <a:ext cx="3820837" cy="29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34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112</Words>
  <Application>Microsoft Office PowerPoint</Application>
  <PresentationFormat>Affichage à l'écran (4:3)</PresentationFormat>
  <Paragraphs>39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JCP TECHNOLOGIE</dc:creator>
  <cp:lastModifiedBy>JCP TECHNOLOGIE</cp:lastModifiedBy>
  <cp:revision>23</cp:revision>
  <cp:lastPrinted>2021-03-23T11:34:13Z</cp:lastPrinted>
  <dcterms:created xsi:type="dcterms:W3CDTF">2021-02-25T10:41:05Z</dcterms:created>
  <dcterms:modified xsi:type="dcterms:W3CDTF">2022-06-14T09:57:08Z</dcterms:modified>
</cp:coreProperties>
</file>