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0125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6812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0649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794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8252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509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45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7642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085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8789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6617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07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jcptechnologie@orange.fr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6324052"/>
              </p:ext>
            </p:extLst>
          </p:nvPr>
        </p:nvGraphicFramePr>
        <p:xfrm>
          <a:off x="5856883" y="116632"/>
          <a:ext cx="3255602" cy="13233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5945"/>
                <a:gridCol w="1609657"/>
              </a:tblGrid>
              <a:tr h="266260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FICHE PRODUIT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N° 44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16000">
                <a:tc gridSpan="2">
                  <a:txBody>
                    <a:bodyPr/>
                    <a:lstStyle/>
                    <a:p>
                      <a:pPr algn="ctr"/>
                      <a:r>
                        <a:rPr lang="fr-FR" sz="1100" b="1" dirty="0" smtClean="0">
                          <a:solidFill>
                            <a:schemeClr val="tx1"/>
                          </a:solidFill>
                        </a:rPr>
                        <a:t>TARIF PRODUIT</a:t>
                      </a:r>
                      <a:r>
                        <a:rPr lang="fr-FR" sz="1100" b="1" baseline="0" dirty="0" smtClean="0">
                          <a:solidFill>
                            <a:schemeClr val="tx1"/>
                          </a:solidFill>
                        </a:rPr>
                        <a:t> EN € HT au départ usine</a:t>
                      </a:r>
                      <a:endParaRPr lang="fr-FR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 smtClean="0"/>
                        <a:t>en l’état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baseline="0" dirty="0" smtClean="0"/>
                        <a:t>révisé et garanti 6 mois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 smtClean="0"/>
                        <a:t>rénové et </a:t>
                      </a:r>
                      <a:r>
                        <a:rPr lang="fr-FR" sz="1100" b="1" smtClean="0"/>
                        <a:t>garanti </a:t>
                      </a:r>
                      <a:r>
                        <a:rPr lang="fr-FR" sz="1100" b="1" smtClean="0"/>
                        <a:t>1 an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b="1" dirty="0" smtClean="0"/>
                        <a:t>5</a:t>
                      </a:r>
                      <a:r>
                        <a:rPr lang="fr-FR" sz="1100" b="1" baseline="0" dirty="0" smtClean="0"/>
                        <a:t> 0</a:t>
                      </a:r>
                      <a:r>
                        <a:rPr lang="fr-FR" sz="1100" b="1" dirty="0" smtClean="0"/>
                        <a:t>00 €</a:t>
                      </a:r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9313810"/>
              </p:ext>
            </p:extLst>
          </p:nvPr>
        </p:nvGraphicFramePr>
        <p:xfrm>
          <a:off x="27149" y="1556792"/>
          <a:ext cx="9096599" cy="1046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1622"/>
                <a:gridCol w="1767438"/>
                <a:gridCol w="646875"/>
                <a:gridCol w="1201857"/>
                <a:gridCol w="856835"/>
                <a:gridCol w="2431972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NOM</a:t>
                      </a:r>
                      <a:r>
                        <a:rPr lang="fr-FR" sz="1200" b="1" baseline="0" dirty="0" smtClean="0"/>
                        <a:t> DE LA MACHINE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fr-FR" sz="1400" b="1" dirty="0" smtClean="0"/>
                        <a:t>FILTRE KIESELGHUR  4 m2</a:t>
                      </a:r>
                      <a:endParaRPr lang="fr-FR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MARQUE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FILTROX</a:t>
                      </a:r>
                      <a:endParaRPr lang="fr-F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TYPE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KIESELGHUR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ANNEE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PUISSANCE ELECTRIQUE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5,5 KW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Etat 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bon état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VOLTAGE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380 V TRI</a:t>
                      </a:r>
                      <a:endParaRPr lang="fr-FR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41607" y="204180"/>
            <a:ext cx="226536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 smtClean="0"/>
              <a:t>JCP TECHNLOGIE</a:t>
            </a:r>
          </a:p>
          <a:p>
            <a:r>
              <a:rPr lang="fr-FR" sz="1000" dirty="0" smtClean="0"/>
              <a:t>215 chemin du moulin de Noirefontaine</a:t>
            </a:r>
          </a:p>
          <a:p>
            <a:r>
              <a:rPr lang="fr-FR" sz="1000" dirty="0" smtClean="0"/>
              <a:t>ZA se Saint Amouze</a:t>
            </a:r>
          </a:p>
          <a:p>
            <a:r>
              <a:rPr lang="fr-FR" sz="1000" dirty="0" smtClean="0"/>
              <a:t>01250 MONTAGNAT</a:t>
            </a:r>
          </a:p>
          <a:p>
            <a:r>
              <a:rPr lang="fr-FR" sz="1000" dirty="0" smtClean="0"/>
              <a:t>Tel : 04 74 45 08 72  -  06 80 75 64 35</a:t>
            </a:r>
          </a:p>
          <a:p>
            <a:r>
              <a:rPr lang="fr-FR" sz="1000" dirty="0" smtClean="0"/>
              <a:t>Email : </a:t>
            </a:r>
            <a:r>
              <a:rPr lang="fr-FR" sz="1000" dirty="0" smtClean="0">
                <a:hlinkClick r:id="rId2"/>
              </a:rPr>
              <a:t>jcptechnologie@orange.fr</a:t>
            </a:r>
            <a:endParaRPr lang="fr-FR" sz="1000" dirty="0" smtClean="0"/>
          </a:p>
          <a:p>
            <a:r>
              <a:rPr lang="fr-FR" sz="1000" dirty="0" smtClean="0"/>
              <a:t>Site : jcp-technologie.fr</a:t>
            </a:r>
            <a:endParaRPr lang="fr-FR" sz="1000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141" y="-11264"/>
            <a:ext cx="1393576" cy="1384995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3553717" y="396540"/>
            <a:ext cx="2278188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b="1" dirty="0" smtClean="0"/>
              <a:t>TECHNOLOGIE DU CONDITIONNEMENT </a:t>
            </a:r>
          </a:p>
          <a:p>
            <a:r>
              <a:rPr lang="fr-FR" sz="900" b="1" dirty="0" smtClean="0"/>
              <a:t>ETUDE</a:t>
            </a:r>
          </a:p>
          <a:p>
            <a:r>
              <a:rPr lang="fr-FR" sz="900" b="1" dirty="0" smtClean="0"/>
              <a:t>VENTE </a:t>
            </a:r>
          </a:p>
          <a:p>
            <a:r>
              <a:rPr lang="fr-FR" sz="900" b="1" dirty="0" smtClean="0"/>
              <a:t>REALISATION MATERIEL D’EMBOUTEILLAGE</a:t>
            </a:r>
          </a:p>
          <a:p>
            <a:r>
              <a:rPr lang="fr-FR" sz="900" b="1" dirty="0" smtClean="0"/>
              <a:t>TRANSFERT INDUSTRIEL</a:t>
            </a:r>
            <a:endParaRPr lang="fr-FR" sz="900" b="1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8194" y="2799786"/>
            <a:ext cx="3075806" cy="4101075"/>
          </a:xfrm>
          <a:prstGeom prst="rect">
            <a:avLst/>
          </a:prstGeom>
        </p:spPr>
      </p:pic>
      <p:pic>
        <p:nvPicPr>
          <p:cNvPr id="1027" name="Picture 3" descr="C:\Users\JSP\ARCHIVES\ANCIENS DOCS\PHOTOS PAR MARQUE MACHINES\kieselguhr\filtre kelseiguhr filtrox 08-02-2013 003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17" r="11407"/>
          <a:stretch/>
        </p:blipFill>
        <p:spPr bwMode="auto">
          <a:xfrm>
            <a:off x="3203849" y="2799786"/>
            <a:ext cx="2782240" cy="2789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JSP\ARCHIVES\ANCIENS DOCS\PHOTOS PAR MARQUE MACHINES\kieselguhr\filtre kelseighur filtrox 08-02-2013 004.jp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06" r="27109"/>
          <a:stretch/>
        </p:blipFill>
        <p:spPr bwMode="auto">
          <a:xfrm>
            <a:off x="0" y="2799786"/>
            <a:ext cx="3084397" cy="4058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380211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</TotalTime>
  <Words>95</Words>
  <Application>Microsoft Office PowerPoint</Application>
  <PresentationFormat>Affichage à l'écran (4:3)</PresentationFormat>
  <Paragraphs>32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JCP TECHNOLOGIE</dc:creator>
  <cp:lastModifiedBy>JCP TECHNOLOGIE</cp:lastModifiedBy>
  <cp:revision>20</cp:revision>
  <cp:lastPrinted>2021-03-23T09:59:10Z</cp:lastPrinted>
  <dcterms:created xsi:type="dcterms:W3CDTF">2021-02-25T10:41:05Z</dcterms:created>
  <dcterms:modified xsi:type="dcterms:W3CDTF">2022-06-14T09:44:09Z</dcterms:modified>
</cp:coreProperties>
</file>