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871835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46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5</a:t>
                      </a:r>
                      <a:r>
                        <a:rPr lang="fr-FR" sz="1100" b="1" baseline="0" dirty="0" smtClean="0"/>
                        <a:t> 0</a:t>
                      </a:r>
                      <a:r>
                        <a:rPr lang="fr-FR" sz="1100" b="1" dirty="0" smtClean="0"/>
                        <a:t>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8</a:t>
                      </a:r>
                      <a:r>
                        <a:rPr lang="fr-FR" sz="1100" b="1" baseline="0" dirty="0" smtClean="0"/>
                        <a:t> 5</a:t>
                      </a:r>
                      <a:r>
                        <a:rPr lang="fr-FR" sz="1100" b="1" dirty="0" smtClean="0"/>
                        <a:t>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12</a:t>
                      </a:r>
                      <a:r>
                        <a:rPr lang="fr-FR" sz="1100" b="1" baseline="0" dirty="0" smtClean="0"/>
                        <a:t> 0</a:t>
                      </a:r>
                      <a:r>
                        <a:rPr lang="fr-FR" sz="1100" b="1" dirty="0" smtClean="0"/>
                        <a:t>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169869"/>
              </p:ext>
            </p:extLst>
          </p:nvPr>
        </p:nvGraphicFramePr>
        <p:xfrm>
          <a:off x="27149" y="1556792"/>
          <a:ext cx="9096599" cy="141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646875"/>
                <a:gridCol w="1201857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NOM</a:t>
                      </a:r>
                      <a:r>
                        <a:rPr lang="fr-FR" sz="1200" b="1" baseline="0" dirty="0" smtClean="0"/>
                        <a:t>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PALETTE DE FILTRATION DE VIN 10</a:t>
                      </a:r>
                      <a:r>
                        <a:rPr lang="fr-FR" sz="1400" b="1" baseline="0" dirty="0" smtClean="0"/>
                        <a:t> 000 L/h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</a:t>
                      </a:r>
                      <a:r>
                        <a:rPr lang="fr-FR" sz="1200" b="1" baseline="0" dirty="0" smtClean="0"/>
                        <a:t> TECHNIQUE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Equipée</a:t>
                      </a:r>
                      <a:r>
                        <a:rPr lang="fr-FR" sz="1400" b="1" baseline="0" dirty="0" smtClean="0"/>
                        <a:t> de vannes automatique  pompe PCM avec variateur électronique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PALL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1990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PUISSANCE ELECTRIQUE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5,5 KW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Etat 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Bon état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 V TRI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068959"/>
            <a:ext cx="2834826" cy="377219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868" y="3230827"/>
            <a:ext cx="2697793" cy="362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116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21</cp:revision>
  <cp:lastPrinted>2021-03-23T12:52:23Z</cp:lastPrinted>
  <dcterms:created xsi:type="dcterms:W3CDTF">2021-02-25T10:41:05Z</dcterms:created>
  <dcterms:modified xsi:type="dcterms:W3CDTF">2022-06-14T09:56:56Z</dcterms:modified>
</cp:coreProperties>
</file>