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650744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51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35 000 €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</a:t>
                      </a:r>
                      <a:r>
                        <a:rPr lang="fr-FR" sz="1100" b="1" smtClean="0"/>
                        <a:t>garanti </a:t>
                      </a:r>
                      <a:r>
                        <a:rPr lang="fr-FR" sz="1100" b="1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491183"/>
              </p:ext>
            </p:extLst>
          </p:nvPr>
        </p:nvGraphicFramePr>
        <p:xfrm>
          <a:off x="27149" y="1556792"/>
          <a:ext cx="9096599" cy="3876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1622"/>
                <a:gridCol w="1767438"/>
                <a:gridCol w="873823"/>
                <a:gridCol w="974909"/>
                <a:gridCol w="856835"/>
                <a:gridCol w="2431972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DESCRIPTION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400" b="1" dirty="0" smtClean="0"/>
                        <a:t>MONOBLOC ISO BAROMETRIQUE : DOSAGE – TIRAGE - CAPSULAGE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Winterwerb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TYPE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ANNEE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ETAT DE LA MACHINE</a:t>
                      </a:r>
                      <a:endParaRPr lang="fr-FR" sz="1200" b="1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lvl="0"/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fonctions :</a:t>
                      </a:r>
                    </a:p>
                    <a:p>
                      <a:pPr marL="457200" lvl="0" indent="0"/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fr-FR" sz="18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ère</a:t>
                      </a: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dosage de sirop à 3 doseurs à l’entrée</a:t>
                      </a:r>
                    </a:p>
                    <a:p>
                      <a:pPr marL="457200" lvl="0" indent="0"/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fr-FR" sz="18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ème</a:t>
                      </a: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tirage iso barométrique rotatif avec tourelle de 16 robinets iso + 16 pistons à remontée hydraulique</a:t>
                      </a:r>
                    </a:p>
                    <a:p>
                      <a:pPr marL="457200" lvl="3" indent="0"/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fr-FR" sz="18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ème</a:t>
                      </a: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capsulage mono tête pour capsules couronne Ø 26</a:t>
                      </a:r>
                    </a:p>
                    <a:p>
                      <a:pPr marL="457200" lvl="1" indent="0"/>
                      <a:endParaRPr lang="fr-FR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lvl="1" indent="0"/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équipé d’une ossature acier peint (couleur gris métallisé)</a:t>
                      </a:r>
                    </a:p>
                    <a:p>
                      <a:pPr marL="457200" lvl="1" indent="0"/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cuve et becs inox 316 L</a:t>
                      </a:r>
                    </a:p>
                    <a:p>
                      <a:pPr marL="457200" lvl="1" indent="0"/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accessoires de passage bouteille VERRE 100 cl et 33 cl</a:t>
                      </a:r>
                    </a:p>
                    <a:p>
                      <a:pPr marL="457200" lvl="1" indent="0"/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armoire électrique de commande avec asservissement de sécurité</a:t>
                      </a:r>
                    </a:p>
                    <a:p>
                      <a:endParaRPr lang="fr-FR" sz="1200" dirty="0" smtClean="0"/>
                    </a:p>
                    <a:p>
                      <a:r>
                        <a:rPr lang="fr-FR" sz="1200" dirty="0" smtClean="0"/>
                        <a:t>Machine en très bon état</a:t>
                      </a:r>
                      <a:endParaRPr lang="fr-F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2" y="3228993"/>
            <a:ext cx="2306972" cy="3644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411272" y="20068"/>
            <a:ext cx="1647805" cy="2929432"/>
          </a:xfr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07703" y="3659679"/>
            <a:ext cx="1790827" cy="318369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871" y="3659679"/>
            <a:ext cx="1790827" cy="3183692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1484784"/>
            <a:ext cx="3585398" cy="2016224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93800" y="3582491"/>
            <a:ext cx="2074343" cy="326088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93800" y="1002033"/>
            <a:ext cx="1456421" cy="249897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588224" y="2975952"/>
            <a:ext cx="2448272" cy="3867419"/>
          </a:xfrm>
          <a:prstGeom prst="rect">
            <a:avLst/>
          </a:prstGeom>
        </p:spPr>
      </p:pic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500747"/>
              </p:ext>
            </p:extLst>
          </p:nvPr>
        </p:nvGraphicFramePr>
        <p:xfrm>
          <a:off x="95707" y="116632"/>
          <a:ext cx="7212597" cy="675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37714"/>
                <a:gridCol w="547488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DESCRIPTION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MONOBLOC ISO BAROMETRIQUE : DOSAGE – TIRAGE - CAPSULAGE</a:t>
                      </a:r>
                      <a:endParaRPr lang="fr-FR" sz="14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i="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Winterwerb</a:t>
                      </a:r>
                      <a:endParaRPr lang="fr-FR" sz="1400" b="1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4" name="Imag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107901"/>
            <a:ext cx="1393576" cy="1384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7407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103</Words>
  <Application>Microsoft Office PowerPoint</Application>
  <PresentationFormat>Affichage à l'écran (4:3)</PresentationFormat>
  <Paragraphs>41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23</cp:revision>
  <cp:lastPrinted>2021-03-30T14:14:08Z</cp:lastPrinted>
  <dcterms:created xsi:type="dcterms:W3CDTF">2021-02-25T10:41:05Z</dcterms:created>
  <dcterms:modified xsi:type="dcterms:W3CDTF">2022-06-14T09:43:41Z</dcterms:modified>
</cp:coreProperties>
</file>