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988356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54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8</a:t>
                      </a:r>
                      <a:r>
                        <a:rPr lang="fr-FR" sz="1100" b="1" baseline="0" dirty="0" smtClean="0"/>
                        <a:t> 000 €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11</a:t>
                      </a:r>
                      <a:r>
                        <a:rPr lang="fr-FR" sz="1100" b="1" baseline="0" dirty="0" smtClean="0"/>
                        <a:t> 500 €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16 500 €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154373"/>
              </p:ext>
            </p:extLst>
          </p:nvPr>
        </p:nvGraphicFramePr>
        <p:xfrm>
          <a:off x="27149" y="1556792"/>
          <a:ext cx="9096599" cy="38732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873823"/>
                <a:gridCol w="4263716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fr-FR" sz="1400" b="1" dirty="0" smtClean="0"/>
                        <a:t>BOUCHEUSE ROTATIVE LIEGE 4 TETES</a:t>
                      </a:r>
                      <a:r>
                        <a:rPr lang="fr-FR" sz="1400" b="1" baseline="0" dirty="0" smtClean="0"/>
                        <a:t>         AROL type SATURNO / R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AROL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SATURNO R</a:t>
                      </a:r>
                      <a:endParaRPr lang="fr-FR" sz="1200" dirty="0"/>
                    </a:p>
                  </a:txBody>
                  <a:tcPr anchor="ctr"/>
                </a:tc>
              </a:tr>
              <a:tr h="332472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SENS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GAUCHE  / DROITE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CADENCE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6000  B/H maxi pour des bouteilles neuves sinon</a:t>
                      </a:r>
                      <a:r>
                        <a:rPr lang="fr-FR" sz="1200" baseline="0" dirty="0" smtClean="0"/>
                        <a:t> 5000 B/H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ETAT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vl="0"/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Boucheuse automatique à 4 têtes pour le bouchage liège à ras du goulot</a:t>
                      </a:r>
                    </a:p>
                    <a:p>
                      <a:pPr lvl="0"/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Equipée de 4 compresseurs à 4 mâchoires en acier inox NEUF assurant une compression régulière du bouchon sans aucun pincement.</a:t>
                      </a:r>
                    </a:p>
                    <a:p>
                      <a:pPr lvl="0"/>
                      <a:r>
                        <a:rPr lang="fr-F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Les</a:t>
                      </a:r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compresseurs son facilement démontable par un système à tiroir.</a:t>
                      </a:r>
                    </a:p>
                    <a:p>
                      <a:pPr lvl="0"/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cette cuve contient 5500 bouchons</a:t>
                      </a:r>
                    </a:p>
                    <a:p>
                      <a:pPr lvl="0"/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Equipée d’un tableau électrique neuf  regroupant toutes les commandes et les sécurité de la machine</a:t>
                      </a:r>
                    </a:p>
                    <a:p>
                      <a:pPr lvl="0"/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Bouchons diam 22 à 26</a:t>
                      </a:r>
                    </a:p>
                    <a:p>
                      <a:pPr lvl="0"/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 hauteur 35 à 50 mm sur demande longueur 55.</a:t>
                      </a:r>
                    </a:p>
                    <a:p>
                      <a:pPr lvl="0"/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Peut boucher des bouteilles de diam 60 à 120 mm et de hauteur 200 à 370 mm</a:t>
                      </a:r>
                    </a:p>
                    <a:p>
                      <a:pPr lvl="0"/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Équipée du carter de sécurité du personnel CRAM neuf</a:t>
                      </a:r>
                    </a:p>
                    <a:p>
                      <a:pPr lvl="0"/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Passage pour bouteille verre cylindrique avec bague CETI</a:t>
                      </a:r>
                    </a:p>
                    <a:p>
                      <a:pPr lvl="0"/>
                      <a:r>
                        <a:rPr lang="fr-FR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 cl</a:t>
                      </a:r>
                      <a:endParaRPr lang="fr-FR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94" r="20675"/>
          <a:stretch/>
        </p:blipFill>
        <p:spPr>
          <a:xfrm>
            <a:off x="7380312" y="4762696"/>
            <a:ext cx="1763688" cy="2095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229</Words>
  <Application>Microsoft Office PowerPoint</Application>
  <PresentationFormat>Affichage à l'écran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27</cp:revision>
  <cp:lastPrinted>2021-03-30T14:35:40Z</cp:lastPrinted>
  <dcterms:created xsi:type="dcterms:W3CDTF">2021-02-25T10:41:05Z</dcterms:created>
  <dcterms:modified xsi:type="dcterms:W3CDTF">2022-06-14T09:50:21Z</dcterms:modified>
</cp:coreProperties>
</file>