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0" r:id="rId3"/>
  </p:sldIdLst>
  <p:sldSz cx="9144000" cy="6858000" type="screen4x3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5" d="100"/>
          <a:sy n="95" d="100"/>
        </p:scale>
        <p:origin x="-582" y="5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0125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57948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282522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5092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0545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17642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30859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087895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66179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668126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06498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104630-D04D-4DFE-BBA0-B55B8DBB2DD2}" type="datetimeFigureOut">
              <a:rPr lang="fr-FR" smtClean="0"/>
              <a:t>14/06/2022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B06096-0CEA-424F-BFD9-C368B07560F6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50722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mailto:jcptechnologie@orange.fr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jpeg"/><Relationship Id="rId11" Type="http://schemas.openxmlformats.org/officeDocument/2006/relationships/image" Target="../media/image10.tiff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au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66056901"/>
              </p:ext>
            </p:extLst>
          </p:nvPr>
        </p:nvGraphicFramePr>
        <p:xfrm>
          <a:off x="5856883" y="116632"/>
          <a:ext cx="3255602" cy="13233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45945"/>
                <a:gridCol w="1609657"/>
              </a:tblGrid>
              <a:tr h="266260">
                <a:tc>
                  <a:txBody>
                    <a:bodyPr/>
                    <a:lstStyle/>
                    <a:p>
                      <a:pPr algn="ctr"/>
                      <a:r>
                        <a:rPr lang="fr-FR" sz="1400" b="1" dirty="0" smtClean="0"/>
                        <a:t>FICHE PRODUIT</a:t>
                      </a:r>
                      <a:endParaRPr lang="fr-FR" sz="1400" b="1" dirty="0"/>
                    </a:p>
                  </a:txBody>
                  <a:tcPr marL="87885" marR="87885" marT="43942" marB="4394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/>
                        <a:t>N° 56</a:t>
                      </a:r>
                      <a:endParaRPr lang="fr-FR" sz="1400" b="1" dirty="0"/>
                    </a:p>
                  </a:txBody>
                  <a:tcPr marL="87885" marR="87885" marT="43942" marB="4394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  <a:tr h="216000">
                <a:tc gridSpan="2">
                  <a:txBody>
                    <a:bodyPr/>
                    <a:lstStyle/>
                    <a:p>
                      <a:pPr algn="ctr"/>
                      <a:r>
                        <a:rPr lang="fr-FR" sz="1100" b="1" dirty="0" smtClean="0">
                          <a:solidFill>
                            <a:schemeClr val="tx1"/>
                          </a:solidFill>
                        </a:rPr>
                        <a:t>TARIF PRODUIT</a:t>
                      </a:r>
                      <a:r>
                        <a:rPr lang="fr-FR" sz="1100" b="1" baseline="0" dirty="0" smtClean="0">
                          <a:solidFill>
                            <a:schemeClr val="tx1"/>
                          </a:solidFill>
                        </a:rPr>
                        <a:t> EN € HT au départ usine</a:t>
                      </a:r>
                      <a:endParaRPr lang="fr-FR" sz="1100" b="1" dirty="0">
                        <a:solidFill>
                          <a:schemeClr val="tx1"/>
                        </a:solidFill>
                      </a:endParaRPr>
                    </a:p>
                  </a:txBody>
                  <a:tcPr marL="87885" marR="87885" marT="43942" marB="4394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r>
                        <a:rPr lang="fr-FR" sz="1100" b="1" dirty="0" smtClean="0"/>
                        <a:t>en l’état</a:t>
                      </a:r>
                      <a:endParaRPr lang="fr-FR" sz="1100" b="1" dirty="0"/>
                    </a:p>
                  </a:txBody>
                  <a:tcPr marL="87885" marR="87885" marT="43942" marB="4394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/>
                        <a:t>5 500 €</a:t>
                      </a:r>
                      <a:endParaRPr lang="fr-FR" sz="1100" b="1" dirty="0"/>
                    </a:p>
                  </a:txBody>
                  <a:tcPr marL="87885" marR="87885" marT="43942" marB="43942" anchor="ctr"/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r>
                        <a:rPr lang="fr-FR" sz="1100" b="1" baseline="0" dirty="0" smtClean="0"/>
                        <a:t>révisé et garanti 6 mois</a:t>
                      </a:r>
                      <a:endParaRPr lang="fr-FR" sz="1100" b="1" dirty="0"/>
                    </a:p>
                  </a:txBody>
                  <a:tcPr marL="87885" marR="87885" marT="43942" marB="4394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/>
                        <a:t>11 000 €</a:t>
                      </a:r>
                      <a:endParaRPr lang="fr-FR" sz="1100" b="1" dirty="0"/>
                    </a:p>
                  </a:txBody>
                  <a:tcPr marL="87885" marR="87885" marT="43942" marB="43942" anchor="ctr"/>
                </a:tc>
              </a:tr>
              <a:tr h="216000">
                <a:tc>
                  <a:txBody>
                    <a:bodyPr/>
                    <a:lstStyle/>
                    <a:p>
                      <a:pPr algn="r"/>
                      <a:r>
                        <a:rPr lang="fr-FR" sz="1100" b="1" dirty="0" smtClean="0"/>
                        <a:t>rénové et </a:t>
                      </a:r>
                      <a:r>
                        <a:rPr lang="fr-FR" sz="1100" b="1" smtClean="0"/>
                        <a:t>garanti </a:t>
                      </a:r>
                      <a:r>
                        <a:rPr lang="fr-FR" sz="1100" b="1" smtClean="0"/>
                        <a:t>1 an</a:t>
                      </a:r>
                      <a:endParaRPr lang="fr-FR" sz="1100" b="1" dirty="0"/>
                    </a:p>
                  </a:txBody>
                  <a:tcPr marL="87885" marR="87885" marT="43942" marB="43942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b="1" dirty="0" smtClean="0"/>
                        <a:t>28 000 €</a:t>
                      </a:r>
                      <a:endParaRPr lang="fr-FR" sz="1100" b="1" dirty="0"/>
                    </a:p>
                  </a:txBody>
                  <a:tcPr marL="87885" marR="87885" marT="43942" marB="43942" anchor="ctr"/>
                </a:tc>
              </a:tr>
            </a:tbl>
          </a:graphicData>
        </a:graphic>
      </p:graphicFrame>
      <p:graphicFrame>
        <p:nvGraphicFramePr>
          <p:cNvPr id="13" name="Tableau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5391046"/>
              </p:ext>
            </p:extLst>
          </p:nvPr>
        </p:nvGraphicFramePr>
        <p:xfrm>
          <a:off x="41608" y="1916832"/>
          <a:ext cx="9054989" cy="48869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181597"/>
                <a:gridCol w="2297813"/>
                <a:gridCol w="1075179"/>
                <a:gridCol w="860144"/>
                <a:gridCol w="1075179"/>
                <a:gridCol w="1565077"/>
              </a:tblGrid>
              <a:tr h="28800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DESCRIPTION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r>
                        <a:rPr lang="fr-FR" sz="1400" b="1" dirty="0" smtClean="0"/>
                        <a:t>Etiqueteuse rotative</a:t>
                      </a:r>
                      <a:r>
                        <a:rPr lang="fr-FR" sz="1400" b="1" baseline="0" dirty="0" smtClean="0"/>
                        <a:t> 6 têtes à 2 postes d’étiquetage à colle froide</a:t>
                      </a:r>
                      <a:endParaRPr lang="fr-FR" sz="1400" b="1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MARQUE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400" b="1" dirty="0" smtClean="0"/>
                        <a:t>ALPHA</a:t>
                      </a:r>
                      <a:endParaRPr lang="fr-FR" sz="1400" b="1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TYPE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ENOMATIC</a:t>
                      </a:r>
                      <a:endParaRPr lang="fr-FR" sz="12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fr-FR" sz="1200" b="1" dirty="0" smtClean="0"/>
                        <a:t>ANNEE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200" dirty="0" smtClean="0"/>
                        <a:t>1995</a:t>
                      </a:r>
                      <a:endParaRPr lang="fr-FR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CADENCE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fr-F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5000 B/h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TYPE DE BOUTEILLES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200" dirty="0" smtClean="0"/>
                        <a:t>VERRE 37,5cl – 75cl</a:t>
                      </a:r>
                      <a:r>
                        <a:rPr lang="fr-FR" sz="1200" baseline="0" dirty="0" smtClean="0"/>
                        <a:t> – 100 cl</a:t>
                      </a:r>
                      <a:endParaRPr lang="fr-F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 sz="1200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SENS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lvl="0" indent="0">
                        <a:buFont typeface="Arial" panose="020B0604020202020204" pitchFamily="34" charset="0"/>
                        <a:buNone/>
                      </a:pPr>
                      <a:r>
                        <a:rPr lang="fr-FR" sz="120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Gauche / droite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VOLTAGE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fr-FR" sz="1200" dirty="0" smtClean="0"/>
                        <a:t>380 V + NEUTRE</a:t>
                      </a:r>
                      <a:endParaRPr lang="fr-FR" sz="1200" dirty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FR" sz="1200" b="1" dirty="0" smtClean="0"/>
                        <a:t>DESCRIPTIF</a:t>
                      </a:r>
                      <a:endParaRPr lang="fr-FR" sz="12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dirty="0" smtClean="0"/>
                        <a:t>Etiqueteuse rotative</a:t>
                      </a:r>
                      <a:r>
                        <a:rPr lang="fr-FR" sz="1200" b="0" baseline="0" dirty="0" smtClean="0"/>
                        <a:t> 6 têtes à 2 postes d’étiquetage à colle froide de marque APHA type ENOMATIC  avec système de repérage spot sur coiffe méthode champenoise sur l’étoile d’entrée.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200" b="0" baseline="0" dirty="0" smtClean="0"/>
                        <a:t>ETIQUETAGE :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baseline="0" dirty="0" smtClean="0"/>
                        <a:t>Étiquette de corps 90 x 120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baseline="0" dirty="0" smtClean="0"/>
                        <a:t>Collerette enveloppante L 160 mm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fr-FR" sz="1200" b="0" baseline="0" dirty="0" smtClean="0"/>
                        <a:t>Contre étiquette 80 x 60</a:t>
                      </a:r>
                    </a:p>
                    <a:p>
                      <a:pPr marL="171450" marR="0" lvl="0" indent="-1714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fr-FR" sz="1200" b="0" baseline="0" dirty="0" smtClean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0" baseline="0" dirty="0" smtClean="0"/>
                        <a:t>Poste d’étiquetage à réglage angulaire monté sur queue d’aronde à boitier réglable mobile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0" baseline="0" dirty="0" smtClean="0"/>
                        <a:t>Pompe à colle à chaque poste d’étiquetage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0" baseline="0" dirty="0" smtClean="0"/>
                        <a:t>Convoyeur inox à chaine passante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0" baseline="0" dirty="0" smtClean="0"/>
                        <a:t>Protection de sécurité aux normes CRAM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0" baseline="0" dirty="0" smtClean="0"/>
                        <a:t>Armoire électrique refaite à neuf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0" baseline="0" dirty="0" smtClean="0"/>
                        <a:t>Rouleau encolleur réglable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0" baseline="0" dirty="0" smtClean="0"/>
                        <a:t>Machine équipée d’un monte et baisse électrique de la tourelle de maintien des bouteilles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None/>
                        <a:tabLst/>
                        <a:defRPr/>
                      </a:pPr>
                      <a:r>
                        <a:rPr lang="fr-FR" sz="1200" b="0" baseline="0" dirty="0" smtClean="0"/>
                        <a:t>3 accessoires de passage bouteille 75cl méthode champenoise  Ø 84  Ø 78   Ø 90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FR" sz="1200" b="0" dirty="0" smtClean="0"/>
                    </a:p>
                    <a:p>
                      <a:pPr lvl="0"/>
                      <a:endParaRPr lang="fr-FR" sz="1200" baseline="0" dirty="0" smtClean="0"/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ZoneTexte 4"/>
          <p:cNvSpPr txBox="1"/>
          <p:nvPr/>
        </p:nvSpPr>
        <p:spPr>
          <a:xfrm>
            <a:off x="41607" y="204180"/>
            <a:ext cx="226536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1000" b="1" dirty="0" smtClean="0"/>
              <a:t>JCP TECHNLOGIE</a:t>
            </a:r>
          </a:p>
          <a:p>
            <a:r>
              <a:rPr lang="fr-FR" sz="1000" dirty="0" smtClean="0"/>
              <a:t>215 chemin du moulin de Noirefontaine</a:t>
            </a:r>
          </a:p>
          <a:p>
            <a:r>
              <a:rPr lang="fr-FR" sz="1000" dirty="0" smtClean="0"/>
              <a:t>ZA se Saint Amouze</a:t>
            </a:r>
          </a:p>
          <a:p>
            <a:r>
              <a:rPr lang="fr-FR" sz="1000" dirty="0" smtClean="0"/>
              <a:t>01250 MONTAGNAT</a:t>
            </a:r>
          </a:p>
          <a:p>
            <a:r>
              <a:rPr lang="fr-FR" sz="1000" dirty="0" smtClean="0"/>
              <a:t>Tel : 04 74 45 08 72  -  06 80 75 64 35</a:t>
            </a:r>
          </a:p>
          <a:p>
            <a:r>
              <a:rPr lang="fr-FR" sz="1000" dirty="0" smtClean="0"/>
              <a:t>Email : </a:t>
            </a:r>
            <a:r>
              <a:rPr lang="fr-FR" sz="1000" dirty="0" smtClean="0">
                <a:hlinkClick r:id="rId2"/>
              </a:rPr>
              <a:t>jcptechnologie@orange.fr</a:t>
            </a:r>
            <a:endParaRPr lang="fr-FR" sz="1000" dirty="0" smtClean="0"/>
          </a:p>
          <a:p>
            <a:r>
              <a:rPr lang="fr-FR" sz="1000" dirty="0" smtClean="0"/>
              <a:t>Site : jcp-technologie.fr</a:t>
            </a:r>
            <a:endParaRPr lang="fr-FR" sz="10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0141" y="-11264"/>
            <a:ext cx="1393576" cy="1384995"/>
          </a:xfrm>
          <a:prstGeom prst="rect">
            <a:avLst/>
          </a:prstGeom>
        </p:spPr>
      </p:pic>
      <p:sp>
        <p:nvSpPr>
          <p:cNvPr id="8" name="ZoneTexte 7"/>
          <p:cNvSpPr txBox="1"/>
          <p:nvPr/>
        </p:nvSpPr>
        <p:spPr>
          <a:xfrm>
            <a:off x="3553717" y="396540"/>
            <a:ext cx="2278188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900" b="1" dirty="0" smtClean="0"/>
              <a:t>TECHNOLOGIE DU CONDITIONNEMENT </a:t>
            </a:r>
          </a:p>
          <a:p>
            <a:r>
              <a:rPr lang="fr-FR" sz="900" b="1" dirty="0" smtClean="0"/>
              <a:t>ETUDE</a:t>
            </a:r>
          </a:p>
          <a:p>
            <a:r>
              <a:rPr lang="fr-FR" sz="900" b="1" dirty="0" smtClean="0"/>
              <a:t>VENTE </a:t>
            </a:r>
          </a:p>
          <a:p>
            <a:r>
              <a:rPr lang="fr-FR" sz="900" b="1" dirty="0" smtClean="0"/>
              <a:t>REALISATION MATERIEL D’EMBOUTEILLAGE</a:t>
            </a:r>
          </a:p>
          <a:p>
            <a:r>
              <a:rPr lang="fr-FR" sz="900" b="1" dirty="0" smtClean="0"/>
              <a:t>TRANSFERT INDUSTRIEL</a:t>
            </a:r>
            <a:endParaRPr lang="fr-FR" sz="900" b="1" dirty="0"/>
          </a:p>
        </p:txBody>
      </p:sp>
    </p:spTree>
    <p:extLst>
      <p:ext uri="{BB962C8B-B14F-4D97-AF65-F5344CB8AC3E}">
        <p14:creationId xmlns:p14="http://schemas.microsoft.com/office/powerpoint/2010/main" val="30138021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888194"/>
              </p:ext>
            </p:extLst>
          </p:nvPr>
        </p:nvGraphicFramePr>
        <p:xfrm>
          <a:off x="47401" y="33383"/>
          <a:ext cx="4956647" cy="51816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956647"/>
              </a:tblGrid>
              <a:tr h="288000">
                <a:tc>
                  <a:txBody>
                    <a:bodyPr/>
                    <a:lstStyle/>
                    <a:p>
                      <a:r>
                        <a:rPr lang="fr-FR" sz="1400" b="1" dirty="0" smtClean="0"/>
                        <a:t>Etiqueteuse rotative</a:t>
                      </a:r>
                      <a:r>
                        <a:rPr lang="fr-FR" sz="1400" b="1" baseline="0" dirty="0" smtClean="0"/>
                        <a:t> 6 têtes à 2 postes d’étiquetage à colle froide</a:t>
                      </a:r>
                    </a:p>
                    <a:p>
                      <a:pPr algn="r"/>
                      <a:r>
                        <a:rPr lang="fr-FR" sz="1400" b="0" baseline="0" dirty="0" smtClean="0"/>
                        <a:t>Marque : </a:t>
                      </a:r>
                      <a:r>
                        <a:rPr lang="fr-FR" sz="1400" b="1" baseline="0" dirty="0" smtClean="0"/>
                        <a:t>ALPHA    -    </a:t>
                      </a:r>
                      <a:r>
                        <a:rPr lang="fr-FR" sz="1400" b="0" baseline="0" dirty="0" smtClean="0"/>
                        <a:t>Type :  </a:t>
                      </a:r>
                      <a:r>
                        <a:rPr lang="fr-FR" sz="1400" b="1" baseline="0" dirty="0" smtClean="0"/>
                        <a:t>ENOMATIC</a:t>
                      </a:r>
                      <a:endParaRPr lang="fr-FR" sz="1400" b="1" dirty="0"/>
                    </a:p>
                  </a:txBody>
                  <a:tcPr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6" name="Imag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0424" y="5473005"/>
            <a:ext cx="1393576" cy="1384995"/>
          </a:xfrm>
          <a:prstGeom prst="rect">
            <a:avLst/>
          </a:prstGeom>
        </p:spPr>
      </p:pic>
      <p:sp>
        <p:nvSpPr>
          <p:cNvPr id="16" name="ZoneTexte 15"/>
          <p:cNvSpPr txBox="1"/>
          <p:nvPr/>
        </p:nvSpPr>
        <p:spPr>
          <a:xfrm>
            <a:off x="7523043" y="0"/>
            <a:ext cx="1620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fr-FR" sz="1400" b="1" i="1" u="sng" dirty="0" smtClean="0"/>
              <a:t>Produit associé N° :</a:t>
            </a:r>
            <a:endParaRPr lang="fr-FR" sz="1400" dirty="0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102" y="3977680"/>
            <a:ext cx="2160240" cy="2880320"/>
          </a:xfrm>
          <a:prstGeom prst="rect">
            <a:avLst/>
          </a:prstGeom>
        </p:spPr>
      </p:pic>
      <p:pic>
        <p:nvPicPr>
          <p:cNvPr id="3" name="Imag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9832" y="913490"/>
            <a:ext cx="1723099" cy="2297465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0847" y="4169702"/>
            <a:ext cx="1790046" cy="2386728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0262" y="925259"/>
            <a:ext cx="1703553" cy="2271404"/>
          </a:xfrm>
          <a:prstGeom prst="rect">
            <a:avLst/>
          </a:prstGeom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121060"/>
            <a:ext cx="1454925" cy="1939901"/>
          </a:xfrm>
          <a:prstGeom prst="rect">
            <a:avLst/>
          </a:prstGeom>
        </p:spPr>
      </p:pic>
      <p:pic>
        <p:nvPicPr>
          <p:cNvPr id="18" name="Image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4916" y="5085184"/>
            <a:ext cx="1140731" cy="1520974"/>
          </a:xfrm>
          <a:prstGeom prst="rect">
            <a:avLst/>
          </a:prstGeom>
        </p:spPr>
      </p:pic>
      <p:pic>
        <p:nvPicPr>
          <p:cNvPr id="19" name="Image 1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6639" y="4169700"/>
            <a:ext cx="2016224" cy="2688299"/>
          </a:xfrm>
          <a:prstGeom prst="rect">
            <a:avLst/>
          </a:prstGeom>
        </p:spPr>
      </p:pic>
      <p:pic>
        <p:nvPicPr>
          <p:cNvPr id="20" name="Image 1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0574" y="2103703"/>
            <a:ext cx="1361871" cy="1815829"/>
          </a:xfrm>
          <a:prstGeom prst="rect">
            <a:avLst/>
          </a:prstGeom>
        </p:spPr>
      </p:pic>
      <p:pic>
        <p:nvPicPr>
          <p:cNvPr id="21" name="Image 2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8973" y="50482"/>
            <a:ext cx="2742510" cy="3879000"/>
          </a:xfrm>
          <a:prstGeom prst="rect">
            <a:avLst/>
          </a:prstGeom>
        </p:spPr>
      </p:pic>
      <p:pic>
        <p:nvPicPr>
          <p:cNvPr id="22" name="Image 2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56367"/>
            <a:ext cx="1099010" cy="1465346"/>
          </a:xfrm>
          <a:prstGeom prst="rect">
            <a:avLst/>
          </a:prstGeom>
        </p:spPr>
      </p:pic>
      <p:pic>
        <p:nvPicPr>
          <p:cNvPr id="23" name="Image 2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1" y="926133"/>
            <a:ext cx="1092048" cy="145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717584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</TotalTime>
  <Words>255</Words>
  <Application>Microsoft Office PowerPoint</Application>
  <PresentationFormat>Affichage à l'écran (4:3)</PresentationFormat>
  <Paragraphs>56</Paragraphs>
  <Slides>2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3" baseType="lpstr">
      <vt:lpstr>Thème Office</vt:lpstr>
      <vt:lpstr>Présentation PowerPoint</vt:lpstr>
      <vt:lpstr>Présentation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JCP TECHNOLOGIE</dc:creator>
  <cp:lastModifiedBy>JCP TECHNOLOGIE</cp:lastModifiedBy>
  <cp:revision>29</cp:revision>
  <cp:lastPrinted>2021-04-02T07:05:24Z</cp:lastPrinted>
  <dcterms:created xsi:type="dcterms:W3CDTF">2021-02-25T10:41:05Z</dcterms:created>
  <dcterms:modified xsi:type="dcterms:W3CDTF">2022-06-14T09:48:30Z</dcterms:modified>
</cp:coreProperties>
</file>