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582" y="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239433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58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7 500 €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90652"/>
              </p:ext>
            </p:extLst>
          </p:nvPr>
        </p:nvGraphicFramePr>
        <p:xfrm>
          <a:off x="89011" y="1556792"/>
          <a:ext cx="9054989" cy="1132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597"/>
                <a:gridCol w="1869344"/>
                <a:gridCol w="1503648"/>
                <a:gridCol w="35004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400" b="1" dirty="0" smtClean="0"/>
                        <a:t>Etiqueteuse rotative</a:t>
                      </a:r>
                      <a:r>
                        <a:rPr lang="fr-FR" sz="1400" b="1" baseline="0" dirty="0" smtClean="0"/>
                        <a:t> 6 têtes à 3 postes adhésifs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400" b="1" dirty="0" smtClean="0"/>
                        <a:t>CAVAGNINO</a:t>
                      </a:r>
                      <a:r>
                        <a:rPr lang="fr-FR" sz="1400" b="1" baseline="0" dirty="0" smtClean="0"/>
                        <a:t> &amp; GATTI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4000 B/H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Accessoires de passage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50cl – 75cl – 100cl</a:t>
                      </a:r>
                      <a:endParaRPr lang="fr-F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811" y="3217113"/>
            <a:ext cx="2052985" cy="36497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798223" y="4011199"/>
            <a:ext cx="3649019" cy="205257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971" y="3212976"/>
            <a:ext cx="2068514" cy="367735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556792"/>
            <a:ext cx="2198963" cy="390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95</Words>
  <Application>Microsoft Office PowerPoint</Application>
  <PresentationFormat>Affichage à l'écran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36</cp:revision>
  <cp:lastPrinted>2021-04-02T07:54:10Z</cp:lastPrinted>
  <dcterms:created xsi:type="dcterms:W3CDTF">2021-02-25T10:41:05Z</dcterms:created>
  <dcterms:modified xsi:type="dcterms:W3CDTF">2022-06-14T09:48:12Z</dcterms:modified>
</cp:coreProperties>
</file>