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142211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11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</a:t>
                      </a:r>
                      <a:r>
                        <a:rPr lang="fr-FR" sz="1100" b="1" smtClean="0"/>
                        <a:t>garanti </a:t>
                      </a:r>
                      <a:r>
                        <a:rPr lang="fr-FR" sz="1100" b="1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49</a:t>
                      </a:r>
                      <a:r>
                        <a:rPr lang="fr-FR" sz="1100" b="1" baseline="0" dirty="0" smtClean="0"/>
                        <a:t> 500</a:t>
                      </a:r>
                      <a:r>
                        <a:rPr lang="fr-FR" sz="1100" b="1" dirty="0" smtClean="0"/>
                        <a:t> € HT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522939"/>
              </p:ext>
            </p:extLst>
          </p:nvPr>
        </p:nvGraphicFramePr>
        <p:xfrm>
          <a:off x="27149" y="1556792"/>
          <a:ext cx="9096599" cy="2606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1767438"/>
                <a:gridCol w="646875"/>
                <a:gridCol w="1201857"/>
                <a:gridCol w="856835"/>
                <a:gridCol w="2431972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NOM</a:t>
                      </a:r>
                      <a:r>
                        <a:rPr lang="fr-FR" sz="1200" b="1" baseline="0" dirty="0" smtClean="0"/>
                        <a:t>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dirty="0" smtClean="0"/>
                        <a:t>REMPLISSEUSE</a:t>
                      </a:r>
                      <a:r>
                        <a:rPr lang="fr-FR" sz="1400" b="1" baseline="0" dirty="0" smtClean="0"/>
                        <a:t> BAG IN BOX (pour poche souple) AUTOMATIQUE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OTTEL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TYPE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 4001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2006</a:t>
                      </a:r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CADENCE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3 A 10L/H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SENS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VOLTAGE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DESCRIPTIF TECHNIQUE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200" dirty="0" smtClean="0"/>
                        <a:t>Transport</a:t>
                      </a:r>
                      <a:r>
                        <a:rPr lang="fr-FR" sz="1200" baseline="0" dirty="0" smtClean="0"/>
                        <a:t> et introduction des poches vides en rouleaux 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200" baseline="0" dirty="0" smtClean="0"/>
                        <a:t>Vide d’air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200" baseline="0" dirty="0" smtClean="0"/>
                        <a:t>Remplissage, injection et balayage d’azote 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200" baseline="0" dirty="0" smtClean="0"/>
                        <a:t>Repose du robinet 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200" baseline="0" dirty="0" err="1" smtClean="0"/>
                        <a:t>Sniffing</a:t>
                      </a:r>
                      <a:r>
                        <a:rPr lang="fr-FR" sz="1200" baseline="0" dirty="0" smtClean="0"/>
                        <a:t> 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200" baseline="0" dirty="0" smtClean="0"/>
                        <a:t>Ejection de la poche pleine, détachement et évacuation </a:t>
                      </a:r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ETAT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Matériel</a:t>
                      </a:r>
                      <a:r>
                        <a:rPr lang="fr-FR" sz="12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d’occasion rénové Garanti</a:t>
                      </a:r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7" y="4581128"/>
            <a:ext cx="2933391" cy="207410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115" y="4581129"/>
            <a:ext cx="2933391" cy="207410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3714" y="4581128"/>
            <a:ext cx="2933389" cy="2074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138</Words>
  <Application>Microsoft Office PowerPoint</Application>
  <PresentationFormat>Affichage à l'écran (4:3)</PresentationFormat>
  <Paragraphs>40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14</cp:revision>
  <dcterms:created xsi:type="dcterms:W3CDTF">2021-02-25T10:41:05Z</dcterms:created>
  <dcterms:modified xsi:type="dcterms:W3CDTF">2022-06-14T09:45:12Z</dcterms:modified>
</cp:coreProperties>
</file>