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07/03/2022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0125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07/03/2022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6812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07/03/2022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0649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07/03/2022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794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07/03/2022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8252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07/03/2022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509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07/03/2022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45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07/03/2022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764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07/03/2022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085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07/03/2022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8789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07/03/2022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6617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04630-D04D-4DFE-BBA0-B55B8DBB2DD2}" type="datetimeFigureOut">
              <a:rPr lang="fr-FR" smtClean="0"/>
              <a:t>07/03/2022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07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jcptechnologie@orange.fr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7690554"/>
              </p:ext>
            </p:extLst>
          </p:nvPr>
        </p:nvGraphicFramePr>
        <p:xfrm>
          <a:off x="5856883" y="116632"/>
          <a:ext cx="3255602" cy="10678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5945"/>
                <a:gridCol w="1609657"/>
              </a:tblGrid>
              <a:tr h="266260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FICHE PRODUIT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N° </a:t>
                      </a:r>
                      <a:r>
                        <a:rPr lang="fr-FR" sz="1400" b="1" dirty="0" smtClean="0"/>
                        <a:t>04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16000">
                <a:tc gridSpan="2">
                  <a:txBody>
                    <a:bodyPr/>
                    <a:lstStyle/>
                    <a:p>
                      <a:pPr algn="ctr"/>
                      <a:r>
                        <a:rPr lang="fr-FR" sz="1100" b="1" dirty="0" smtClean="0">
                          <a:solidFill>
                            <a:schemeClr val="tx1"/>
                          </a:solidFill>
                        </a:rPr>
                        <a:t>TARIF PRODUIT</a:t>
                      </a:r>
                      <a:r>
                        <a:rPr lang="fr-FR" sz="1100" b="1" baseline="0" dirty="0" smtClean="0">
                          <a:solidFill>
                            <a:schemeClr val="tx1"/>
                          </a:solidFill>
                        </a:rPr>
                        <a:t> EN € HT au départ usine</a:t>
                      </a:r>
                      <a:endParaRPr lang="fr-FR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Prix départ usine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6 500€</a:t>
                      </a:r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baseline="0" dirty="0" smtClean="0"/>
                        <a:t>Garantie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1 an</a:t>
                      </a:r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3155210"/>
              </p:ext>
            </p:extLst>
          </p:nvPr>
        </p:nvGraphicFramePr>
        <p:xfrm>
          <a:off x="27149" y="1556792"/>
          <a:ext cx="9096599" cy="3891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1622"/>
                <a:gridCol w="1767438"/>
                <a:gridCol w="646875"/>
                <a:gridCol w="1201857"/>
                <a:gridCol w="856835"/>
                <a:gridCol w="2431972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NOM</a:t>
                      </a:r>
                      <a:r>
                        <a:rPr lang="fr-FR" sz="1200" b="1" baseline="0" dirty="0" smtClean="0"/>
                        <a:t> DE LA MACHINE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fr-FR" sz="1400" b="1" dirty="0" smtClean="0"/>
                        <a:t>TIREUSE </a:t>
                      </a:r>
                      <a:r>
                        <a:rPr lang="fr-FR" sz="1400" b="1" dirty="0" smtClean="0"/>
                        <a:t>SEMI-AUTOMATIQUE – 6 BECS DE TIRAGE – SOUS VIDE</a:t>
                      </a:r>
                      <a:endParaRPr lang="fr-FR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MARQUE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OMODEI ET MENA</a:t>
                      </a:r>
                      <a:endParaRPr lang="fr-F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VOLTAGE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380</a:t>
                      </a:r>
                      <a:r>
                        <a:rPr lang="fr-FR" sz="12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V</a:t>
                      </a:r>
                      <a:endParaRPr lang="fr-FR" sz="12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DESCRIPTIF TECHNIQUE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Tirage </a:t>
                      </a:r>
                      <a:r>
                        <a:rPr lang="fr-FR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 siphon à légère dépression</a:t>
                      </a:r>
                      <a:endParaRPr lang="fr-FR" sz="12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Réglage</a:t>
                      </a:r>
                      <a:r>
                        <a:rPr lang="fr-FR" sz="12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Hauteur manuel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selon Hauteur Bouteille</a:t>
                      </a:r>
                      <a:endParaRPr lang="fr-FR" sz="12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Equipée de :</a:t>
                      </a:r>
                      <a:endParaRPr lang="fr-FR" sz="12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Une cuve inox capacité 20L</a:t>
                      </a:r>
                      <a:endParaRPr lang="fr-FR" sz="12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Une arrivée liquide DN 40 avec flotteur</a:t>
                      </a:r>
                      <a:endParaRPr lang="fr-FR" sz="12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Inox d’arrêt – pression</a:t>
                      </a:r>
                      <a:r>
                        <a:rPr lang="fr-FR" sz="12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 bar – voltage 380 V</a:t>
                      </a:r>
                      <a:endParaRPr lang="fr-FR" sz="12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- 6 Becs de tirage inox Ø 14 avec joint d’embectage</a:t>
                      </a:r>
                      <a:endParaRPr lang="fr-FR" sz="12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Une armoire de commande Marche/Arrêt</a:t>
                      </a:r>
                      <a:endParaRPr lang="fr-FR" sz="12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fr-FR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Ensemble sur châssis</a:t>
                      </a:r>
                      <a:r>
                        <a:rPr lang="fr-FR" sz="12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inox équipé de 2 roulettes fixes</a:t>
                      </a:r>
                    </a:p>
                    <a:p>
                      <a:pPr marL="0" indent="0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fr-FR" sz="12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et 2 mobiles</a:t>
                      </a:r>
                      <a:endParaRPr lang="fr-FR" sz="12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TYPE DE </a:t>
                      </a:r>
                      <a:r>
                        <a:rPr lang="fr-FR" sz="1200" b="1" dirty="0" smtClean="0"/>
                        <a:t>PRODUIT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Vin</a:t>
                      </a:r>
                      <a:r>
                        <a:rPr lang="fr-FR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Alcool – Bière plate - Huile</a:t>
                      </a:r>
                      <a:endParaRPr lang="fr-FR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ETAT DE LA MACHINE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fr-FR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Machine entièrement </a:t>
                      </a:r>
                      <a:r>
                        <a:rPr lang="fr-FR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rénovée - garantie 1 an</a:t>
                      </a:r>
                      <a:endParaRPr lang="fr-FR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41607" y="204180"/>
            <a:ext cx="226536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smtClean="0"/>
              <a:t>JCP TECHNLOGIE</a:t>
            </a:r>
          </a:p>
          <a:p>
            <a:r>
              <a:rPr lang="fr-FR" sz="1000" dirty="0" smtClean="0"/>
              <a:t>215 chemin du moulin de Noirefontaine</a:t>
            </a:r>
          </a:p>
          <a:p>
            <a:r>
              <a:rPr lang="fr-FR" sz="1000" dirty="0" smtClean="0"/>
              <a:t>ZA se Saint Amouze</a:t>
            </a:r>
          </a:p>
          <a:p>
            <a:r>
              <a:rPr lang="fr-FR" sz="1000" dirty="0" smtClean="0"/>
              <a:t>01250 MONTAGNAT</a:t>
            </a:r>
          </a:p>
          <a:p>
            <a:r>
              <a:rPr lang="fr-FR" sz="1000" dirty="0" smtClean="0"/>
              <a:t>Tel : 04 74 45 08 72  -  06 80 75 64 35</a:t>
            </a:r>
          </a:p>
          <a:p>
            <a:r>
              <a:rPr lang="fr-FR" sz="1000" dirty="0" smtClean="0"/>
              <a:t>Email : </a:t>
            </a:r>
            <a:r>
              <a:rPr lang="fr-FR" sz="1000" dirty="0" smtClean="0">
                <a:hlinkClick r:id="rId2"/>
              </a:rPr>
              <a:t>jcptechnologie@orange.fr</a:t>
            </a:r>
            <a:endParaRPr lang="fr-FR" sz="1000" dirty="0" smtClean="0"/>
          </a:p>
          <a:p>
            <a:r>
              <a:rPr lang="fr-FR" sz="1000" dirty="0" smtClean="0"/>
              <a:t>Site : jcp-technologie.fr</a:t>
            </a:r>
            <a:endParaRPr lang="fr-FR" sz="10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141" y="-11264"/>
            <a:ext cx="1393576" cy="1384995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553717" y="396540"/>
            <a:ext cx="2278188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b="1" dirty="0" smtClean="0"/>
              <a:t>TECHNOLOGIE DU CONDITIONNEMENT </a:t>
            </a:r>
          </a:p>
          <a:p>
            <a:r>
              <a:rPr lang="fr-FR" sz="900" b="1" dirty="0" smtClean="0"/>
              <a:t>ETUDE</a:t>
            </a:r>
          </a:p>
          <a:p>
            <a:r>
              <a:rPr lang="fr-FR" sz="900" b="1" dirty="0" smtClean="0"/>
              <a:t>VENTE </a:t>
            </a:r>
          </a:p>
          <a:p>
            <a:r>
              <a:rPr lang="fr-FR" sz="900" b="1" dirty="0" smtClean="0"/>
              <a:t>REALISATION MATERIEL D’EMBOUTEILLAGE</a:t>
            </a:r>
          </a:p>
          <a:p>
            <a:r>
              <a:rPr lang="fr-FR" sz="900" b="1" dirty="0" smtClean="0"/>
              <a:t>TRANSFERT INDUSTRIEL</a:t>
            </a:r>
            <a:endParaRPr lang="fr-FR" sz="900" b="1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602678" y="3190410"/>
            <a:ext cx="3851920" cy="2888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802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7391" y="5143285"/>
            <a:ext cx="1706609" cy="1696100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439994" y="1024169"/>
            <a:ext cx="6108171" cy="458112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643044" y="855142"/>
            <a:ext cx="4738621" cy="3837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578028"/>
      </p:ext>
    </p:extLst>
  </p:cSld>
  <p:clrMapOvr>
    <a:masterClrMapping/>
  </p:clrMapOvr>
</p:sld>
</file>

<file path=ppt/theme/theme1.xml><?xml version="1.0" encoding="utf-8"?>
<a:theme xmlns:a="http://schemas.openxmlformats.org/drawingml/2006/main" name="06 -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06 -</Template>
  <TotalTime>113</TotalTime>
  <Words>181</Words>
  <Application>Microsoft Office PowerPoint</Application>
  <PresentationFormat>Affichage à l'écran (4:3)</PresentationFormat>
  <Paragraphs>41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06 -</vt:lpstr>
      <vt:lpstr>Présentation PowerPoint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JCP TECHNOLOGIE</dc:creator>
  <cp:lastModifiedBy>JCP TECHNOLOGIE</cp:lastModifiedBy>
  <cp:revision>6</cp:revision>
  <cp:lastPrinted>2022-03-07T14:22:37Z</cp:lastPrinted>
  <dcterms:created xsi:type="dcterms:W3CDTF">2022-03-07T12:30:11Z</dcterms:created>
  <dcterms:modified xsi:type="dcterms:W3CDTF">2022-03-07T14:23:19Z</dcterms:modified>
</cp:coreProperties>
</file>