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80420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01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 </a:t>
                      </a:r>
                      <a:r>
                        <a:rPr lang="fr-FR" sz="1100" b="1" dirty="0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35 </a:t>
                      </a:r>
                      <a:r>
                        <a:rPr lang="fr-FR" sz="1100" b="1" smtClean="0"/>
                        <a:t>000 </a:t>
                      </a:r>
                      <a:r>
                        <a:rPr lang="fr-FR" sz="1100" b="1" smtClean="0"/>
                        <a:t>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206206"/>
              </p:ext>
            </p:extLst>
          </p:nvPr>
        </p:nvGraphicFramePr>
        <p:xfrm>
          <a:off x="27149" y="1556792"/>
          <a:ext cx="9096599" cy="150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smtClean="0"/>
                        <a:t>ETIQUETEUSE </a:t>
                      </a:r>
                      <a:r>
                        <a:rPr lang="fr-FR" sz="1400" b="1" dirty="0" smtClean="0"/>
                        <a:t>KOSME 8 TETES 2 POSTES ADHESIFS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KOSME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ARS 8TS 2 E 2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2000</a:t>
                      </a:r>
                      <a:r>
                        <a:rPr lang="fr-FR" sz="1200" baseline="0" dirty="0" smtClean="0"/>
                        <a:t> – REFAITE ENTIEREMENT – ANNEE 2021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7000 B/H MAXI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SENS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ANTI HORAIRE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431" y="3966688"/>
            <a:ext cx="2168483" cy="289131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350" y="3952995"/>
            <a:ext cx="2216549" cy="295539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49" y="3140968"/>
            <a:ext cx="2156749" cy="2875665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153564"/>
            <a:ext cx="2270790" cy="32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116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20</cp:revision>
  <cp:lastPrinted>2022-04-11T09:08:14Z</cp:lastPrinted>
  <dcterms:created xsi:type="dcterms:W3CDTF">2021-02-25T10:41:05Z</dcterms:created>
  <dcterms:modified xsi:type="dcterms:W3CDTF">2022-06-14T09:19:23Z</dcterms:modified>
</cp:coreProperties>
</file>