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0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101255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6812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06498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57948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8252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509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545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76426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0859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087895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466179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072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2" Type="http://schemas.openxmlformats.org/officeDocument/2006/relationships/hyperlink" Target="mailto:jcptechnologie@orange.fr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Tableau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3718169"/>
              </p:ext>
            </p:extLst>
          </p:nvPr>
        </p:nvGraphicFramePr>
        <p:xfrm>
          <a:off x="5856883" y="116632"/>
          <a:ext cx="3255602" cy="13233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45945"/>
                <a:gridCol w="1609657"/>
              </a:tblGrid>
              <a:tr h="266260"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/>
                        <a:t>FICHE PRODUIT</a:t>
                      </a:r>
                      <a:endParaRPr lang="fr-FR" sz="1400" b="1" dirty="0"/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b="1" dirty="0" smtClean="0"/>
                        <a:t>N° 21</a:t>
                      </a:r>
                      <a:endParaRPr lang="fr-FR" sz="1400" b="1" dirty="0"/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216000">
                <a:tc gridSpan="2">
                  <a:txBody>
                    <a:bodyPr/>
                    <a:lstStyle/>
                    <a:p>
                      <a:pPr algn="ctr"/>
                      <a:r>
                        <a:rPr lang="fr-FR" sz="1100" b="1" dirty="0" smtClean="0">
                          <a:solidFill>
                            <a:schemeClr val="tx1"/>
                          </a:solidFill>
                        </a:rPr>
                        <a:t>TARIF PRODUIT</a:t>
                      </a:r>
                      <a:r>
                        <a:rPr lang="fr-FR" sz="1100" b="1" baseline="0" dirty="0" smtClean="0">
                          <a:solidFill>
                            <a:schemeClr val="tx1"/>
                          </a:solidFill>
                        </a:rPr>
                        <a:t> EN € HT au départ usine</a:t>
                      </a:r>
                      <a:endParaRPr lang="fr-FR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fr-FR" sz="1100" b="1" dirty="0" smtClean="0"/>
                        <a:t>en l’état</a:t>
                      </a:r>
                      <a:endParaRPr lang="fr-FR" sz="1100" b="1" dirty="0"/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100" b="1" dirty="0"/>
                    </a:p>
                  </a:txBody>
                  <a:tcPr marL="87885" marR="87885" marT="43942" marB="43942" anchor="ctr"/>
                </a:tc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fr-FR" sz="1100" b="1" baseline="0" dirty="0" smtClean="0"/>
                        <a:t>révisé et garanti 6 mois</a:t>
                      </a:r>
                      <a:endParaRPr lang="fr-FR" sz="1100" b="1" dirty="0"/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100" b="1" dirty="0"/>
                    </a:p>
                  </a:txBody>
                  <a:tcPr marL="87885" marR="87885" marT="43942" marB="43942" anchor="ctr"/>
                </a:tc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fr-FR" sz="1100" b="1" dirty="0" smtClean="0"/>
                        <a:t>rénové et </a:t>
                      </a:r>
                      <a:r>
                        <a:rPr lang="fr-FR" sz="1100" b="1" smtClean="0"/>
                        <a:t>garanti </a:t>
                      </a:r>
                      <a:r>
                        <a:rPr lang="fr-FR" sz="1100" b="1" smtClean="0"/>
                        <a:t>1 an</a:t>
                      </a:r>
                      <a:endParaRPr lang="fr-FR" sz="1100" b="1" dirty="0"/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b="1" dirty="0" smtClean="0"/>
                        <a:t>9</a:t>
                      </a:r>
                      <a:r>
                        <a:rPr lang="fr-FR" sz="1100" b="1" baseline="0" dirty="0" smtClean="0"/>
                        <a:t> 500 </a:t>
                      </a:r>
                      <a:r>
                        <a:rPr lang="fr-FR" sz="1100" b="1" dirty="0" smtClean="0"/>
                        <a:t>€</a:t>
                      </a:r>
                      <a:endParaRPr lang="fr-FR" sz="1100" b="1" dirty="0"/>
                    </a:p>
                  </a:txBody>
                  <a:tcPr marL="87885" marR="87885" marT="43942" marB="43942" anchor="ctr"/>
                </a:tc>
              </a:tr>
            </a:tbl>
          </a:graphicData>
        </a:graphic>
      </p:graphicFrame>
      <p:graphicFrame>
        <p:nvGraphicFramePr>
          <p:cNvPr id="13" name="Tableau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4728141"/>
              </p:ext>
            </p:extLst>
          </p:nvPr>
        </p:nvGraphicFramePr>
        <p:xfrm>
          <a:off x="27149" y="1556792"/>
          <a:ext cx="9096599" cy="1417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91622"/>
                <a:gridCol w="1767438"/>
                <a:gridCol w="945831"/>
                <a:gridCol w="1800200"/>
                <a:gridCol w="792088"/>
                <a:gridCol w="1599420"/>
              </a:tblGrid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DESCRIPTION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r>
                        <a:rPr lang="fr-FR" sz="1400" b="1" dirty="0" smtClean="0"/>
                        <a:t>LAVEUSE SECHEUSE DE BOUTEILLES - CAMES</a:t>
                      </a:r>
                      <a:endParaRPr lang="fr-FR" sz="1400" b="1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MARQUE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b="1" dirty="0" smtClean="0"/>
                        <a:t>CAMES</a:t>
                      </a:r>
                      <a:endParaRPr lang="fr-FR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200" b="1" dirty="0" smtClean="0"/>
                        <a:t>TYPE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RT . F 3</a:t>
                      </a:r>
                      <a:r>
                        <a:rPr lang="fr-FR" sz="1200" baseline="0" dirty="0" smtClean="0"/>
                        <a:t> + 3</a:t>
                      </a:r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200" b="1" dirty="0" smtClean="0"/>
                        <a:t>ANNEE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2007</a:t>
                      </a:r>
                      <a:endParaRPr lang="fr-FR" sz="12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CADENCE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800 – 1500 B/H</a:t>
                      </a:r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200" b="1" dirty="0" smtClean="0"/>
                        <a:t>PASSAGE 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lang="fr-FR" sz="1200" dirty="0" smtClean="0"/>
                        <a:t>BOUTEILLES VERRE 75 cl BOURGOGNE</a:t>
                      </a:r>
                      <a:endParaRPr lang="fr-FR" sz="12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ETAT DE LA MACHINE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r>
                        <a:rPr lang="fr-FR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Machine en bon état de marche </a:t>
                      </a:r>
                      <a:endParaRPr lang="fr-FR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41607" y="204180"/>
            <a:ext cx="2265364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b="1" dirty="0" smtClean="0"/>
              <a:t>JCP TECHNLOGIE</a:t>
            </a:r>
          </a:p>
          <a:p>
            <a:r>
              <a:rPr lang="fr-FR" sz="1000" dirty="0" smtClean="0"/>
              <a:t>215 chemin du moulin de Noirefontaine</a:t>
            </a:r>
          </a:p>
          <a:p>
            <a:r>
              <a:rPr lang="fr-FR" sz="1000" dirty="0" smtClean="0"/>
              <a:t>ZA se Saint Amouze</a:t>
            </a:r>
          </a:p>
          <a:p>
            <a:r>
              <a:rPr lang="fr-FR" sz="1000" dirty="0" smtClean="0"/>
              <a:t>01250 MONTAGNAT</a:t>
            </a:r>
          </a:p>
          <a:p>
            <a:r>
              <a:rPr lang="fr-FR" sz="1000" dirty="0" smtClean="0"/>
              <a:t>Tel : 04 74 45 08 72  -  06 80 75 64 35</a:t>
            </a:r>
          </a:p>
          <a:p>
            <a:r>
              <a:rPr lang="fr-FR" sz="1000" dirty="0" smtClean="0"/>
              <a:t>Email : </a:t>
            </a:r>
            <a:r>
              <a:rPr lang="fr-FR" sz="1000" dirty="0" smtClean="0">
                <a:hlinkClick r:id="rId2"/>
              </a:rPr>
              <a:t>jcptechnologie@orange.fr</a:t>
            </a:r>
            <a:endParaRPr lang="fr-FR" sz="1000" dirty="0" smtClean="0"/>
          </a:p>
          <a:p>
            <a:r>
              <a:rPr lang="fr-FR" sz="1000" dirty="0" smtClean="0"/>
              <a:t>Site : jcp-technologie.fr</a:t>
            </a:r>
            <a:endParaRPr lang="fr-FR" sz="1000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0141" y="-11264"/>
            <a:ext cx="1393576" cy="1384995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3553717" y="396540"/>
            <a:ext cx="2278188" cy="7848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900" b="1" dirty="0" smtClean="0"/>
              <a:t>TECHNOLOGIE DU CONDITIONNEMENT </a:t>
            </a:r>
          </a:p>
          <a:p>
            <a:r>
              <a:rPr lang="fr-FR" sz="900" b="1" dirty="0" smtClean="0"/>
              <a:t>ETUDE</a:t>
            </a:r>
          </a:p>
          <a:p>
            <a:r>
              <a:rPr lang="fr-FR" sz="900" b="1" dirty="0" smtClean="0"/>
              <a:t>VENTE </a:t>
            </a:r>
          </a:p>
          <a:p>
            <a:r>
              <a:rPr lang="fr-FR" sz="900" b="1" dirty="0" smtClean="0"/>
              <a:t>REALISATION MATERIEL D’EMBOUTEILLAGE</a:t>
            </a:r>
          </a:p>
          <a:p>
            <a:r>
              <a:rPr lang="fr-FR" sz="900" b="1" dirty="0" smtClean="0"/>
              <a:t>TRANSFERT INDUSTRIEL</a:t>
            </a:r>
            <a:endParaRPr lang="fr-FR" sz="900" b="1" dirty="0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5794" y="3371997"/>
            <a:ext cx="2614502" cy="3486003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2811" y="4494737"/>
            <a:ext cx="1753583" cy="2338111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506416"/>
            <a:ext cx="1763688" cy="2351584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2250" y="3429000"/>
            <a:ext cx="2571750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380211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279</TotalTime>
  <Words>110</Words>
  <Application>Microsoft Office PowerPoint</Application>
  <PresentationFormat>Affichage à l'écran (4:3)</PresentationFormat>
  <Paragraphs>33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JCP TECHNOLOGIE</dc:creator>
  <cp:lastModifiedBy>JCP TECHNOLOGIE</cp:lastModifiedBy>
  <cp:revision>19</cp:revision>
  <dcterms:created xsi:type="dcterms:W3CDTF">2021-02-25T10:41:05Z</dcterms:created>
  <dcterms:modified xsi:type="dcterms:W3CDTF">2022-06-14T09:44:45Z</dcterms:modified>
</cp:coreProperties>
</file>