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985024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30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15 000€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727257"/>
              </p:ext>
            </p:extLst>
          </p:nvPr>
        </p:nvGraphicFramePr>
        <p:xfrm>
          <a:off x="27149" y="1556792"/>
          <a:ext cx="9096599" cy="141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4571"/>
                <a:gridCol w="1800200"/>
                <a:gridCol w="648072"/>
                <a:gridCol w="1334949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ETIQUETEUSE</a:t>
                      </a:r>
                      <a:r>
                        <a:rPr lang="fr-FR" sz="1400" b="1" baseline="0" dirty="0" smtClean="0"/>
                        <a:t> ROTATIVE CAVAGNINO-GATTI</a:t>
                      </a:r>
                      <a:r>
                        <a:rPr lang="fr-FR" sz="1400" b="1" dirty="0" smtClean="0"/>
                        <a:t> 11 TETES 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CAVAGNINO-GATTI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SENS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GAUCHE/DROITE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2009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5/7000 B/H 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vendu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dans l’état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26" y="3140968"/>
            <a:ext cx="2550503" cy="35995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140968"/>
            <a:ext cx="2550502" cy="359949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140968"/>
            <a:ext cx="2550503" cy="359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Fiche produit 2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Fiche produit 21</Template>
  <TotalTime>6</TotalTime>
  <Words>94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Fiche produit 21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</cp:revision>
  <cp:lastPrinted>2022-05-19T09:54:37Z</cp:lastPrinted>
  <dcterms:created xsi:type="dcterms:W3CDTF">2022-05-19T09:49:37Z</dcterms:created>
  <dcterms:modified xsi:type="dcterms:W3CDTF">2022-06-14T09:14:48Z</dcterms:modified>
</cp:coreProperties>
</file>