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05/01/2023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280412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38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</a:t>
                      </a:r>
                      <a:r>
                        <a:rPr lang="fr-FR" sz="1100" b="1" smtClean="0"/>
                        <a:t>et garanti</a:t>
                      </a:r>
                      <a:r>
                        <a:rPr lang="fr-FR" sz="1100" b="1" baseline="0" smtClean="0"/>
                        <a:t>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smtClean="0"/>
                        <a:t>8 </a:t>
                      </a:r>
                      <a:r>
                        <a:rPr lang="fr-FR" sz="1100" b="1" dirty="0" smtClean="0"/>
                        <a:t>500 €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73799"/>
              </p:ext>
            </p:extLst>
          </p:nvPr>
        </p:nvGraphicFramePr>
        <p:xfrm>
          <a:off x="27149" y="1556792"/>
          <a:ext cx="9096599" cy="1132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ETIQUETEUSE AUTOMATIQUE ADHESIVE A 2 POSTES ADHESIFS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MECAMARC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MECA 2500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2014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1500 B/H EFFECTIVES</a:t>
                      </a:r>
                      <a:r>
                        <a:rPr lang="fr-FR" sz="1200" b="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 2 ETIQUETTES MAXI</a:t>
                      </a:r>
                    </a:p>
                    <a:p>
                      <a:r>
                        <a:rPr lang="fr-FR" sz="1200" b="0" baseline="0" dirty="0" smtClean="0">
                          <a:effectLst/>
                          <a:latin typeface="+mn-lt"/>
                          <a:cs typeface="Times New Roman"/>
                        </a:rPr>
                        <a:t>2000 B/H EFFECTIVES A 1 ETIQUETTE MAXI</a:t>
                      </a:r>
                      <a:endParaRPr lang="fr-FR" sz="12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contact@jcp-technologie.fr</a:t>
            </a:r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26" y="2996952"/>
            <a:ext cx="2550503" cy="35995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431" y="3000858"/>
            <a:ext cx="2582760" cy="364502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996952"/>
            <a:ext cx="2627611" cy="370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FICHE-PRODUIT-N°-01-3-1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FICHE-PRODUIT-N°-01-3-1 (3)</Template>
  <TotalTime>8</TotalTime>
  <Words>101</Words>
  <Application>Microsoft Office PowerPoint</Application>
  <PresentationFormat>Affichage à l'écran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FICHE-PRODUIT-N°-01-3-1 (3)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Utilisateur</cp:lastModifiedBy>
  <cp:revision>3</cp:revision>
  <cp:lastPrinted>2022-05-20T09:07:00Z</cp:lastPrinted>
  <dcterms:created xsi:type="dcterms:W3CDTF">2022-05-20T08:59:39Z</dcterms:created>
  <dcterms:modified xsi:type="dcterms:W3CDTF">2023-01-05T08:09:35Z</dcterms:modified>
</cp:coreProperties>
</file>