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2" d="100"/>
          <a:sy n="72" d="100"/>
        </p:scale>
        <p:origin x="-12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04673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02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garantie</a:t>
                      </a:r>
                      <a:r>
                        <a:rPr lang="fr-FR" sz="1100" b="1" baseline="0" dirty="0" smtClean="0"/>
                        <a:t> </a:t>
                      </a:r>
                      <a:r>
                        <a:rPr lang="fr-FR" sz="1100" b="1" dirty="0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344724"/>
              </p:ext>
            </p:extLst>
          </p:nvPr>
        </p:nvGraphicFramePr>
        <p:xfrm>
          <a:off x="27149" y="1556792"/>
          <a:ext cx="9081355" cy="2240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688973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TIREUSE</a:t>
                      </a:r>
                      <a:r>
                        <a:rPr lang="fr-FR" sz="1400" b="1" baseline="0" dirty="0" smtClean="0"/>
                        <a:t> ROTATIVE SEMI-AUTO 12 BECS - SEIZT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TIREUSE POUR PRODUIT GAZEUX :</a:t>
                      </a:r>
                      <a:r>
                        <a:rPr lang="fr-FR" sz="1400" b="1" baseline="0" dirty="0" smtClean="0"/>
                        <a:t> </a:t>
                      </a:r>
                      <a:r>
                        <a:rPr lang="fr-FR" sz="1400" b="1" dirty="0" smtClean="0"/>
                        <a:t> JUS DE FRUITS – BIERE - LIMONADE</a:t>
                      </a:r>
                      <a:endParaRPr lang="fr-FR" sz="14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SEIZT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800/1 000 B/H selon opérateur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Tireuse rotative semi-auto 12 becs iso barométrique</a:t>
                      </a:r>
                    </a:p>
                    <a:p>
                      <a:r>
                        <a:rPr lang="fr-FR" sz="1200" dirty="0" smtClean="0"/>
                        <a:t>Tout inox  – 316L</a:t>
                      </a:r>
                    </a:p>
                    <a:p>
                      <a:r>
                        <a:rPr lang="fr-FR" sz="1200" dirty="0" smtClean="0"/>
                        <a:t>Machine disponible</a:t>
                      </a:r>
                    </a:p>
                    <a:p>
                      <a:r>
                        <a:rPr lang="fr-FR" sz="1200" b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entièrement </a:t>
                      </a:r>
                      <a:r>
                        <a:rPr lang="fr-FR" sz="1200" b="1" baseline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rénové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, garantie 1 an</a:t>
                      </a:r>
                      <a:endParaRPr lang="fr-F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smtClean="0"/>
              <a:t>JCP </a:t>
            </a:r>
            <a:r>
              <a:rPr lang="fr-FR" sz="1000" b="1" smtClean="0"/>
              <a:t>TECHNOLOGIE</a:t>
            </a:r>
            <a:endParaRPr lang="fr-FR" sz="1000" b="1" dirty="0" smtClean="0"/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solidFill>
                  <a:srgbClr val="0070C0"/>
                </a:solidFill>
              </a:rPr>
              <a:t>contact@jcp-technologie.fr</a:t>
            </a:r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933056"/>
            <a:ext cx="1997644" cy="28192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200" y="3965173"/>
            <a:ext cx="1997643" cy="281925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933056"/>
            <a:ext cx="1997644" cy="281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FICHE-PRODUIT-N°-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FICHE-PRODUIT-N°-05</Template>
  <TotalTime>19</TotalTime>
  <Words>120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FICHE-PRODUIT-N°-05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5</cp:revision>
  <cp:lastPrinted>2022-09-15T11:27:55Z</cp:lastPrinted>
  <dcterms:created xsi:type="dcterms:W3CDTF">2022-09-15T11:09:29Z</dcterms:created>
  <dcterms:modified xsi:type="dcterms:W3CDTF">2022-09-15T11:44:43Z</dcterms:modified>
</cp:coreProperties>
</file>